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082" r:id="rId4"/>
    <p:sldMasterId id="2147484046" r:id="rId5"/>
    <p:sldMasterId id="2147484150" r:id="rId6"/>
  </p:sldMasterIdLst>
  <p:notesMasterIdLst>
    <p:notesMasterId r:id="rId15"/>
  </p:notesMasterIdLst>
  <p:handoutMasterIdLst>
    <p:handoutMasterId r:id="rId16"/>
  </p:handoutMasterIdLst>
  <p:sldIdLst>
    <p:sldId id="902" r:id="rId7"/>
    <p:sldId id="903" r:id="rId8"/>
    <p:sldId id="904" r:id="rId9"/>
    <p:sldId id="905" r:id="rId10"/>
    <p:sldId id="906" r:id="rId11"/>
    <p:sldId id="907" r:id="rId12"/>
    <p:sldId id="908" r:id="rId13"/>
    <p:sldId id="909" r:id="rId14"/>
  </p:sldIdLst>
  <p:sldSz cx="12188825"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42">
          <p15:clr>
            <a:srgbClr val="A4A3A4"/>
          </p15:clr>
        </p15:guide>
        <p15:guide id="2" orient="horz" pos="4176">
          <p15:clr>
            <a:srgbClr val="A4A3A4"/>
          </p15:clr>
        </p15:guide>
        <p15:guide id="3" orient="horz" pos="912">
          <p15:clr>
            <a:srgbClr val="A4A3A4"/>
          </p15:clr>
        </p15:guide>
        <p15:guide id="4" orient="horz" pos="1197">
          <p15:clr>
            <a:srgbClr val="A4A3A4"/>
          </p15:clr>
        </p15:guide>
        <p15:guide id="5" orient="horz" pos="1957">
          <p15:clr>
            <a:srgbClr val="A4A3A4"/>
          </p15:clr>
        </p15:guide>
        <p15:guide id="6" orient="horz" pos="2723">
          <p15:clr>
            <a:srgbClr val="A4A3A4"/>
          </p15:clr>
        </p15:guide>
        <p15:guide id="7" orient="horz" pos="2159">
          <p15:clr>
            <a:srgbClr val="A4A3A4"/>
          </p15:clr>
        </p15:guide>
        <p15:guide id="8" orient="horz" pos="3869">
          <p15:clr>
            <a:srgbClr val="A4A3A4"/>
          </p15:clr>
        </p15:guide>
        <p15:guide id="9" orient="horz" pos="3572">
          <p15:clr>
            <a:srgbClr val="A4A3A4"/>
          </p15:clr>
        </p15:guide>
        <p15:guide id="10" pos="128">
          <p15:clr>
            <a:srgbClr val="A4A3A4"/>
          </p15:clr>
        </p15:guide>
        <p15:guide id="11" pos="1767">
          <p15:clr>
            <a:srgbClr val="A4A3A4"/>
          </p15:clr>
        </p15:guide>
        <p15:guide id="12" pos="7548">
          <p15:clr>
            <a:srgbClr val="A4A3A4"/>
          </p15:clr>
        </p15:guide>
        <p15:guide id="13" pos="328">
          <p15:clr>
            <a:srgbClr val="A4A3A4"/>
          </p15:clr>
        </p15:guide>
        <p15:guide id="14" pos="7353">
          <p15:clr>
            <a:srgbClr val="A4A3A4"/>
          </p15:clr>
        </p15:guide>
        <p15:guide id="15" pos="613">
          <p15:clr>
            <a:srgbClr val="A4A3A4"/>
          </p15:clr>
        </p15:guide>
        <p15:guide id="16" pos="7062">
          <p15:clr>
            <a:srgbClr val="A4A3A4"/>
          </p15:clr>
        </p15:guide>
        <p15:guide id="17" pos="3837">
          <p15:clr>
            <a:srgbClr val="A4A3A4"/>
          </p15:clr>
        </p15:guide>
        <p15:guide id="18" pos="2216">
          <p15:clr>
            <a:srgbClr val="A4A3A4"/>
          </p15:clr>
        </p15:guide>
        <p15:guide id="19" pos="377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2AC"/>
    <a:srgbClr val="68217A"/>
    <a:srgbClr val="EB3C00"/>
    <a:srgbClr val="0072C6"/>
    <a:srgbClr val="2D82FF"/>
    <a:srgbClr val="0088EE"/>
    <a:srgbClr val="D2D2D2"/>
    <a:srgbClr val="969696"/>
    <a:srgbClr val="505050"/>
    <a:srgbClr val="00188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73188" autoAdjust="0"/>
  </p:normalViewPr>
  <p:slideViewPr>
    <p:cSldViewPr snapToGrid="0">
      <p:cViewPr varScale="1">
        <p:scale>
          <a:sx n="58" d="100"/>
          <a:sy n="58" d="100"/>
        </p:scale>
        <p:origin x="1182" y="72"/>
      </p:cViewPr>
      <p:guideLst>
        <p:guide orient="horz" pos="142"/>
        <p:guide orient="horz" pos="4176"/>
        <p:guide orient="horz" pos="912"/>
        <p:guide orient="horz" pos="1197"/>
        <p:guide orient="horz" pos="1957"/>
        <p:guide orient="horz" pos="2723"/>
        <p:guide orient="horz" pos="2159"/>
        <p:guide orient="horz" pos="3869"/>
        <p:guide orient="horz" pos="3572"/>
        <p:guide pos="128"/>
        <p:guide pos="1767"/>
        <p:guide pos="7548"/>
        <p:guide pos="328"/>
        <p:guide pos="7353"/>
        <p:guide pos="613"/>
        <p:guide pos="7062"/>
        <p:guide pos="3837"/>
        <p:guide pos="2216"/>
        <p:guide pos="3771"/>
      </p:guideLst>
    </p:cSldViewPr>
  </p:slideViewPr>
  <p:notesTextViewPr>
    <p:cViewPr>
      <p:scale>
        <a:sx n="100" d="100"/>
        <a:sy n="100" d="100"/>
      </p:scale>
      <p:origin x="0" y="0"/>
    </p:cViewPr>
  </p:notesTextViewPr>
  <p:sorterViewPr>
    <p:cViewPr varScale="1">
      <p:scale>
        <a:sx n="1" d="1"/>
        <a:sy n="1" d="1"/>
      </p:scale>
      <p:origin x="0" y="-6900"/>
    </p:cViewPr>
  </p:sorterViewPr>
  <p:notesViewPr>
    <p:cSldViewPr snapToGrid="0" showGuides="1">
      <p:cViewPr varScale="1">
        <p:scale>
          <a:sx n="82" d="100"/>
          <a:sy n="82" d="100"/>
        </p:scale>
        <p:origin x="-3132"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5" Type="http://schemas.openxmlformats.org/officeDocument/2006/relationships/slideMaster" Target="slideMasters/slideMaster2.xml"/><Relationship Id="rId15" Type="http://schemas.openxmlformats.org/officeDocument/2006/relationships/notesMaster" Target="notesMasters/notesMaster1.xml"/><Relationship Id="rId10" Type="http://schemas.openxmlformats.org/officeDocument/2006/relationships/slide" Target="slides/slide4.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E219B1A-AE41-483B-A766-69B9363DDA6A}" type="datetimeFigureOut">
              <a:rPr lang="en-US" smtClean="0"/>
              <a:t>3/25/2015</a:t>
            </a:fld>
            <a:endParaRPr lang="en-US"/>
          </a:p>
        </p:txBody>
      </p:sp>
      <p:sp>
        <p:nvSpPr>
          <p:cNvPr id="8" name="Footer Placeholder 7"/>
          <p:cNvSpPr>
            <a:spLocks noGrp="1"/>
          </p:cNvSpPr>
          <p:nvPr>
            <p:ph type="ftr" sz="quarter" idx="2"/>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t>‹#›</a:t>
            </a:fld>
            <a:endParaRPr lang="en-US"/>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jp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51B1278-D92B-4AF3-A9C1-71DD298190CE}" type="datetimeFigureOut">
              <a:rPr lang="en-US" smtClean="0"/>
              <a:t>3/25/2015</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vl1pPr>
          </a:lstStyle>
          <a:p>
            <a:fld id="{B4008EB6-D09E-4580-8CD6-DDB14511944F}" type="slidenum">
              <a:rPr lang="en-US" smtClean="0"/>
              <a:t>‹#›</a:t>
            </a:fld>
            <a:endParaRPr lang="en-US" dirty="0"/>
          </a:p>
        </p:txBody>
      </p:sp>
      <p:sp>
        <p:nvSpPr>
          <p:cNvPr id="14"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15" name="Footer Placeholder 7"/>
          <p:cNvSpPr>
            <a:spLocks noGrp="1"/>
          </p:cNvSpPr>
          <p:nvPr>
            <p:ph type="ftr" sz="quarter" idx="4"/>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3" rtl="0" eaLnBrk="1" latinLnBrk="0" hangingPunct="1">
      <a:lnSpc>
        <a:spcPct val="90000"/>
      </a:lnSpc>
      <a:spcAft>
        <a:spcPts val="333"/>
      </a:spcAft>
      <a:defRPr sz="900" kern="1200">
        <a:solidFill>
          <a:schemeClr val="tx1"/>
        </a:solidFill>
        <a:latin typeface="Segoe UI Light"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3"/>
            <a:ext cx="4362138" cy="2046779"/>
          </a:xfrm>
          <a:prstGeom prst="rect">
            <a:avLst/>
          </a:prstGeom>
        </p:spPr>
      </p:pic>
    </p:spTree>
    <p:extLst>
      <p:ext uri="{BB962C8B-B14F-4D97-AF65-F5344CB8AC3E}">
        <p14:creationId xmlns:p14="http://schemas.microsoft.com/office/powerpoint/2010/main" val="7715949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0"/>
            <a:ext cx="5433533" cy="1661993"/>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967211698"/>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857246188"/>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323755958"/>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235027995"/>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92672228"/>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795969827"/>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3"/>
            <a:ext cx="11152188" cy="2863073"/>
          </a:xfrm>
          <a:prstGeom prst="rect">
            <a:avLst/>
          </a:prstGeom>
        </p:spPr>
        <p:txBody>
          <a:bodyPr>
            <a:normAutofit/>
          </a:bodyPr>
          <a:lstStyle>
            <a:lvl1pPr marL="0" indent="0">
              <a:lnSpc>
                <a:spcPct val="90000"/>
              </a:lnSpc>
              <a:buNone/>
              <a:defRPr sz="64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11" name="Content Placeholder 4"/>
          <p:cNvSpPr>
            <a:spLocks noGrp="1"/>
          </p:cNvSpPr>
          <p:nvPr>
            <p:ph sz="quarter" idx="13"/>
          </p:nvPr>
        </p:nvSpPr>
        <p:spPr>
          <a:xfrm>
            <a:off x="520700" y="4343400"/>
            <a:ext cx="11152188" cy="470747"/>
          </a:xfrm>
          <a:prstGeom prst="rect">
            <a:avLst/>
          </a:prstGeom>
        </p:spPr>
        <p:txBody>
          <a:bodyPr>
            <a:normAutofit/>
          </a:bodyPr>
          <a:lstStyle>
            <a:lvl1pPr marL="0" indent="0">
              <a:lnSpc>
                <a:spcPct val="90000"/>
              </a:lnSpc>
              <a:buNone/>
              <a:defRPr sz="36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5426154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0"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065750825"/>
      </p:ext>
    </p:extLst>
  </p:cSld>
  <p:clrMapOvr>
    <a:masterClrMapping/>
  </p:clrMapOvr>
  <p:transition>
    <p:fade/>
  </p:transition>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3530996961"/>
      </p:ext>
    </p:extLst>
  </p:cSld>
  <p:clrMapOvr>
    <a:masterClrMapping/>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1_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15636" y="4771506"/>
            <a:ext cx="10484896" cy="1604356"/>
          </a:xfrm>
          <a:prstGeom prst="rect">
            <a:avLst/>
          </a:prstGeom>
        </p:spPr>
        <p:txBody>
          <a:bodyPr anchor="ctr">
            <a:noAutofit/>
          </a:bodyPr>
          <a:lstStyle>
            <a:lvl1pPr marL="0" marR="0" indent="0" algn="l" defTabSz="914001" rtl="0" eaLnBrk="1" fontAlgn="auto" latinLnBrk="0" hangingPunct="1">
              <a:lnSpc>
                <a:spcPct val="90000"/>
              </a:lnSpc>
              <a:spcBef>
                <a:spcPts val="0"/>
              </a:spcBef>
              <a:spcAft>
                <a:spcPts val="0"/>
              </a:spcAft>
              <a:buClr>
                <a:srgbClr val="00DCFF"/>
              </a:buClr>
              <a:buSzPct val="90000"/>
              <a:buFont typeface="Arial" pitchFamily="34" charset="0"/>
              <a:buNone/>
              <a:tabLst/>
              <a:defRPr sz="2799" b="1" cap="all" baseline="0">
                <a:solidFill>
                  <a:schemeClr val="bg1">
                    <a:alpha val="99000"/>
                  </a:schemeClr>
                </a:solidFill>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b="0" dirty="0" smtClean="0"/>
              <a:t>{Sample Code Location e.g., Codeshow.codeplex.com} </a:t>
            </a:r>
          </a:p>
          <a:p>
            <a:r>
              <a:rPr lang="en-US" dirty="0" smtClean="0"/>
              <a:t>(</a:t>
            </a:r>
            <a:r>
              <a:rPr lang="en-US" dirty="0" err="1" smtClean="0"/>
              <a:t>dEMO</a:t>
            </a:r>
            <a:r>
              <a:rPr lang="en-US" dirty="0" smtClean="0"/>
              <a:t> NAME)</a:t>
            </a:r>
            <a:endParaRPr lang="en-US" dirty="0"/>
          </a:p>
        </p:txBody>
      </p:sp>
      <p:sp>
        <p:nvSpPr>
          <p:cNvPr id="10" name="Text Placeholder 9"/>
          <p:cNvSpPr>
            <a:spLocks noGrp="1"/>
          </p:cNvSpPr>
          <p:nvPr>
            <p:ph type="body" sz="quarter" idx="10" hasCustomPrompt="1"/>
          </p:nvPr>
        </p:nvSpPr>
        <p:spPr>
          <a:xfrm>
            <a:off x="415636" y="3117272"/>
            <a:ext cx="10720676" cy="1383983"/>
          </a:xfrm>
          <a:prstGeom prst="rect">
            <a:avLst/>
          </a:prstGeom>
        </p:spPr>
        <p:txBody>
          <a:bodyPr anchor="ctr"/>
          <a:lstStyle>
            <a:lvl1pPr algn="l">
              <a:defRPr sz="7197" baseline="0">
                <a:solidFill>
                  <a:schemeClr val="bg1">
                    <a:alpha val="99000"/>
                  </a:schemeClr>
                </a:solidFill>
                <a:latin typeface="Segoe UI Light" panose="020B0502040204020203" pitchFamily="34" charset="0"/>
                <a:cs typeface="Segoe UI Light" panose="020B0502040204020203" pitchFamily="34" charset="0"/>
              </a:defRPr>
            </a:lvl1pPr>
            <a:lvl2pPr>
              <a:defRPr sz="5997">
                <a:solidFill>
                  <a:schemeClr val="bg1">
                    <a:alpha val="99000"/>
                  </a:schemeClr>
                </a:solidFill>
                <a:latin typeface="+mj-lt"/>
              </a:defRPr>
            </a:lvl2pPr>
            <a:lvl3pPr>
              <a:defRPr sz="5997">
                <a:solidFill>
                  <a:schemeClr val="bg1">
                    <a:alpha val="99000"/>
                  </a:schemeClr>
                </a:solidFill>
                <a:latin typeface="+mj-lt"/>
              </a:defRPr>
            </a:lvl3pPr>
            <a:lvl4pPr>
              <a:defRPr sz="5997">
                <a:solidFill>
                  <a:schemeClr val="bg1">
                    <a:alpha val="99000"/>
                  </a:schemeClr>
                </a:solidFill>
                <a:latin typeface="+mj-lt"/>
              </a:defRPr>
            </a:lvl4pPr>
            <a:lvl5pPr>
              <a:defRPr sz="5997">
                <a:solidFill>
                  <a:schemeClr val="bg1">
                    <a:alpha val="99000"/>
                  </a:schemeClr>
                </a:solidFill>
                <a:latin typeface="+mj-lt"/>
              </a:defRPr>
            </a:lvl5pPr>
          </a:lstStyle>
          <a:p>
            <a:pPr lvl="0"/>
            <a:r>
              <a:rPr lang="en-US" dirty="0" smtClean="0"/>
              <a:t>demo</a:t>
            </a:r>
            <a:endParaRPr lang="en-US" dirty="0"/>
          </a:p>
        </p:txBody>
      </p:sp>
    </p:spTree>
    <p:extLst>
      <p:ext uri="{BB962C8B-B14F-4D97-AF65-F5344CB8AC3E}">
        <p14:creationId xmlns:p14="http://schemas.microsoft.com/office/powerpoint/2010/main" val="803327927"/>
      </p:ext>
    </p:extLst>
  </p:cSld>
  <p:clrMapOvr>
    <a:masterClrMapping/>
  </p:clrMapOvr>
  <p:transition>
    <p:fade/>
  </p:transition>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6"/>
            <a:ext cx="11652805" cy="2018835"/>
          </a:xfrm>
        </p:spPr>
        <p:txBody>
          <a:bodyPr/>
          <a:lstStyle>
            <a:lvl1pPr marL="0" indent="0">
              <a:buNone/>
              <a:defRPr>
                <a:gradFill>
                  <a:gsLst>
                    <a:gs pos="2920">
                      <a:schemeClr val="tx2"/>
                    </a:gs>
                    <a:gs pos="39000">
                      <a:schemeClr val="tx2"/>
                    </a:gs>
                  </a:gsLst>
                  <a:lin ang="5400000" scaled="0"/>
                </a:gradFill>
              </a:defRPr>
            </a:lvl1pPr>
            <a:lvl2pPr marL="28006" indent="0">
              <a:buNone/>
              <a:defRPr sz="1960"/>
            </a:lvl2pPr>
            <a:lvl3pPr marL="219384" indent="0">
              <a:buNone/>
              <a:defRPr sz="1960"/>
            </a:lvl3pPr>
            <a:lvl4pPr marL="466773" indent="0">
              <a:buNone/>
              <a:defRPr sz="1764"/>
            </a:lvl4pPr>
            <a:lvl5pPr marL="72505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72380121"/>
      </p:ext>
    </p:extLst>
  </p:cSld>
  <p:clrMapOvr>
    <a:masterClrMapping/>
  </p:clrMapOvr>
  <p:transition>
    <p:fade/>
  </p:transition>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ivider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2742735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Divider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25967830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Divider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58707608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ivider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16779482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Punchy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998230128"/>
      </p:ext>
    </p:extLst>
  </p:cSld>
  <p:clrMapOvr>
    <a:masterClrMapping/>
  </p:clrMapOvr>
  <p:transition>
    <p:fade/>
  </p:transition>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Punchy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74874795"/>
      </p:ext>
    </p:extLst>
  </p:cSld>
  <p:clrMapOvr>
    <a:masterClrMapping/>
  </p:clrMapOvr>
  <p:transition>
    <p:fade/>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Punchy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071124730"/>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gradFill>
                  <a:gsLst>
                    <a:gs pos="2083">
                      <a:schemeClr val="bg2"/>
                    </a:gs>
                    <a:gs pos="99000">
                      <a:schemeClr val="bg2"/>
                    </a:gs>
                  </a:gsLst>
                  <a:lin ang="5400000" scaled="0"/>
                </a:gra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lvl1pPr>
          </a:lstStyle>
          <a:p>
            <a:pPr lvl="0"/>
            <a:r>
              <a:rPr lang="en-US" smtClean="0"/>
              <a:t>Click to edit Master text styles</a:t>
            </a:r>
          </a:p>
        </p:txBody>
      </p:sp>
    </p:spTree>
    <p:extLst>
      <p:ext uri="{BB962C8B-B14F-4D97-AF65-F5344CB8AC3E}">
        <p14:creationId xmlns:p14="http://schemas.microsoft.com/office/powerpoint/2010/main" val="260155799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Punchy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609594423"/>
      </p:ext>
    </p:extLst>
  </p:cSld>
  <p:clrMapOvr>
    <a:masterClrMapping/>
  </p:clrMapOvr>
  <p:transition>
    <p:fade/>
  </p:transition>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6880358"/>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Slide Green">
    <p:bg>
      <p:bgPr>
        <a:solidFill>
          <a:srgbClr val="00723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22985372"/>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Slide Blue">
    <p:bg>
      <p:bgPr>
        <a:solidFill>
          <a:srgbClr val="00188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567518"/>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Slide Purple">
    <p:bg>
      <p:bgPr>
        <a:solidFill>
          <a:srgbClr val="68217A"/>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40010790"/>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380"/>
            <a:ext cx="12188825" cy="6856620"/>
          </a:xfrm>
          <a:prstGeom prst="rect">
            <a:avLst/>
          </a:prstGeom>
        </p:spPr>
      </p:pic>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62149" y="474237"/>
            <a:ext cx="1775047" cy="380393"/>
          </a:xfrm>
          <a:prstGeom prst="rect">
            <a:avLst/>
          </a:prstGeom>
        </p:spPr>
      </p:pic>
    </p:spTree>
    <p:extLst>
      <p:ext uri="{BB962C8B-B14F-4D97-AF65-F5344CB8AC3E}">
        <p14:creationId xmlns:p14="http://schemas.microsoft.com/office/powerpoint/2010/main" val="4256117607"/>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Slide Photo Layout">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p:blipFill>
        <p:spPr>
          <a:xfrm>
            <a:off x="2" y="-7783"/>
            <a:ext cx="12218386" cy="6873565"/>
          </a:xfrm>
          <a:prstGeom prst="rect">
            <a:avLst/>
          </a:prstGeom>
        </p:spPr>
      </p:pic>
      <p:sp>
        <p:nvSpPr>
          <p:cNvPr id="19" name="Dark gradation top"/>
          <p:cNvSpPr/>
          <p:nvPr userDrawn="1"/>
        </p:nvSpPr>
        <p:spPr bwMode="gray">
          <a:xfrm>
            <a:off x="1" y="-7783"/>
            <a:ext cx="12103070" cy="6568608"/>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67614" y="539681"/>
            <a:ext cx="5901482" cy="2062069"/>
          </a:xfrm>
          <a:noFill/>
        </p:spPr>
        <p:txBody>
          <a:bodyPr vert="horz" wrap="square" lIns="146304" tIns="91440" rIns="146304" bIns="91440" rtlCol="0" anchor="t" anchorCtr="0">
            <a:noAutofit/>
          </a:bodyPr>
          <a:lstStyle>
            <a:lvl1pPr>
              <a:defRPr lang="en-US" sz="5880" spc="-98" baseline="0" dirty="0">
                <a:solidFill>
                  <a:schemeClr val="tx1"/>
                </a:solidFill>
              </a:defRPr>
            </a:lvl1pPr>
          </a:lstStyle>
          <a:p>
            <a:pPr lvl="0"/>
            <a:r>
              <a:rPr lang="en-US" dirty="0" smtClean="0"/>
              <a:t>Presentation title</a:t>
            </a:r>
            <a:endParaRPr lang="en-US" dirty="0"/>
          </a:p>
        </p:txBody>
      </p:sp>
      <p:pic>
        <p:nvPicPr>
          <p:cNvPr id="11"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331769950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Slide 1">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034" y="3877272"/>
            <a:ext cx="6271784" cy="1794661"/>
          </a:xfrm>
          <a:noFill/>
        </p:spPr>
        <p:txBody>
          <a:bodyPr lIns="146304" tIns="109728" rIns="146304" bIns="109728">
            <a:noAutofit/>
          </a:bodyPr>
          <a:lstStyle>
            <a:lvl1pPr marL="0" indent="0">
              <a:spcBef>
                <a:spcPts val="0"/>
              </a:spcBef>
              <a:buNone/>
              <a:defRPr sz="3528" spc="0" baseline="0">
                <a:solidFill>
                  <a:schemeClr val="bg1">
                    <a:lumMod val="75000"/>
                  </a:schemeClr>
                </a:solidFill>
                <a:latin typeface="+mj-lt"/>
              </a:defRPr>
            </a:lvl1pPr>
          </a:lstStyle>
          <a:p>
            <a:pPr lvl="0"/>
            <a:r>
              <a:rPr lang="en-US" dirty="0" smtClean="0"/>
              <a:t>Speaker Name</a:t>
            </a:r>
          </a:p>
        </p:txBody>
      </p:sp>
      <p:sp>
        <p:nvSpPr>
          <p:cNvPr id="9" name="Title 1"/>
          <p:cNvSpPr>
            <a:spLocks noGrp="1"/>
          </p:cNvSpPr>
          <p:nvPr>
            <p:ph type="title" hasCustomPrompt="1"/>
          </p:nvPr>
        </p:nvSpPr>
        <p:spPr>
          <a:xfrm>
            <a:off x="269233" y="2075840"/>
            <a:ext cx="8065659" cy="1801436"/>
          </a:xfrm>
          <a:noFill/>
        </p:spPr>
        <p:txBody>
          <a:bodyPr lIns="146304" tIns="91440" rIns="146304" bIns="91440" anchor="t" anchorCtr="0"/>
          <a:lstStyle>
            <a:lvl1pPr>
              <a:defRPr sz="5880" spc="-98" baseline="0">
                <a:solidFill>
                  <a:schemeClr val="bg1">
                    <a:lumMod val="75000"/>
                  </a:schemeClr>
                </a:solidFill>
              </a:defRPr>
            </a:lvl1pPr>
          </a:lstStyle>
          <a:p>
            <a:r>
              <a:rPr lang="en-US" dirty="0" smtClean="0"/>
              <a:t>Presentation title</a:t>
            </a:r>
            <a:endParaRPr lang="en-US" dirty="0"/>
          </a:p>
        </p:txBody>
      </p:sp>
      <p:pic>
        <p:nvPicPr>
          <p:cNvPr id="8" name="MS logo whit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132400539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8"/>
            <a:ext cx="8065712" cy="1793881"/>
          </a:xfrm>
          <a:noFill/>
        </p:spPr>
        <p:txBody>
          <a:bodyPr lIns="182880" tIns="146304" rIns="182880" bIns="146304">
            <a:noAutofit/>
          </a:bodyPr>
          <a:lstStyle>
            <a:lvl1pPr marL="0" indent="0">
              <a:spcBef>
                <a:spcPts val="0"/>
              </a:spcBef>
              <a:buNone/>
              <a:defRPr sz="3528" spc="0" baseline="0">
                <a:gradFill>
                  <a:gsLst>
                    <a:gs pos="0">
                      <a:srgbClr val="FFFFFF"/>
                    </a:gs>
                    <a:gs pos="100000">
                      <a:srgbClr val="FFFFFF"/>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27306549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108050204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tx2"/>
                    </a:gs>
                    <a:gs pos="0">
                      <a:schemeClr val="tx2"/>
                    </a:gs>
                  </a:gsLst>
                  <a:lin ang="5400000" scaled="0"/>
                </a:gradFill>
                <a:latin typeface="+mj-lt"/>
              </a:defRPr>
            </a:lvl1pPr>
            <a:lvl2pPr marL="0" indent="0">
              <a:buNone/>
              <a:defRPr sz="2000">
                <a:gradFill>
                  <a:gsLst>
                    <a:gs pos="100000">
                      <a:schemeClr val="bg2"/>
                    </a:gs>
                    <a:gs pos="6000">
                      <a:schemeClr val="bg2"/>
                    </a:gs>
                  </a:gsLst>
                  <a:lin ang="5400000" scaled="0"/>
                </a:gradFill>
              </a:defRPr>
            </a:lvl2pPr>
            <a:lvl3pPr marL="231775" indent="0">
              <a:buNone/>
              <a:defRPr sz="2000">
                <a:gradFill>
                  <a:gsLst>
                    <a:gs pos="100000">
                      <a:schemeClr val="bg2"/>
                    </a:gs>
                    <a:gs pos="6000">
                      <a:schemeClr val="bg2"/>
                    </a:gs>
                  </a:gsLst>
                  <a:lin ang="5400000" scaled="0"/>
                </a:gradFill>
              </a:defRPr>
            </a:lvl3pPr>
            <a:lvl4pPr marL="457200" indent="0">
              <a:buNone/>
              <a:defRPr sz="2000">
                <a:gradFill>
                  <a:gsLst>
                    <a:gs pos="100000">
                      <a:schemeClr val="bg2"/>
                    </a:gs>
                    <a:gs pos="6000">
                      <a:schemeClr val="bg2"/>
                    </a:gs>
                  </a:gsLst>
                  <a:lin ang="5400000" scaled="0"/>
                </a:gradFill>
              </a:defRPr>
            </a:lvl4pPr>
            <a:lvl5pPr marL="693738" indent="0">
              <a:buNone/>
              <a:defRPr sz="2000">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Tree>
    <p:extLst>
      <p:ext uri="{BB962C8B-B14F-4D97-AF65-F5344CB8AC3E}">
        <p14:creationId xmlns:p14="http://schemas.microsoft.com/office/powerpoint/2010/main" val="2174816850"/>
      </p:ext>
    </p:extLst>
  </p:cSld>
  <p:clrMapOvr>
    <a:masterClrMapping/>
  </p:clrMapOvr>
  <p:transition>
    <p:fade/>
  </p:transition>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1195005512"/>
      </p:ext>
    </p:extLst>
  </p:cSld>
  <p:clrMapOvr>
    <a:masterClrMapping/>
  </p:clrMapOvr>
  <p:transition>
    <p:fade/>
  </p:transition>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ection Title Accent Color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03466480"/>
      </p:ext>
    </p:extLst>
  </p:cSld>
  <p:clrMapOvr>
    <a:masterClrMapping/>
  </p:clrMapOvr>
  <p:transition>
    <p:fade/>
  </p:transition>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ection Title Accent Color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1037469215"/>
      </p:ext>
    </p:extLst>
  </p:cSld>
  <p:clrMapOvr>
    <a:masterClrMapping/>
  </p:clrMapOvr>
  <p:transition>
    <p:fade/>
  </p:transition>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ection Title Accent Color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522523780"/>
      </p:ext>
    </p:extLst>
  </p:cSld>
  <p:clrMapOvr>
    <a:masterClrMapping/>
  </p:clrMapOvr>
  <p:transition>
    <p:fade/>
  </p:transition>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492143322"/>
      </p:ext>
    </p:extLst>
  </p:cSld>
  <p:clrMapOvr>
    <a:masterClrMapping/>
  </p:clrMapOvr>
  <p:transition>
    <p:fade/>
  </p:transition>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gradFill>
                  <a:gsLst>
                    <a:gs pos="2920">
                      <a:schemeClr val="tx1"/>
                    </a:gs>
                    <a:gs pos="100000">
                      <a:schemeClr val="tx1"/>
                    </a:gs>
                  </a:gsLst>
                  <a:lin ang="5400000" scaled="0"/>
                </a:gradFill>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719389623"/>
      </p:ext>
    </p:extLst>
  </p:cSld>
  <p:clrMapOvr>
    <a:masterClrMapping/>
  </p:clrMapOvr>
  <p:transition>
    <p:fade/>
  </p:transition>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158029128"/>
      </p:ext>
    </p:extLst>
  </p:cSld>
  <p:clrMapOvr>
    <a:masterClrMapping/>
  </p:clrMapOvr>
  <p:transition>
    <p:fade/>
  </p:transition>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and 2-color bullete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1pPr>
              <a:buClr>
                <a:schemeClr val="tx2"/>
              </a:buClr>
              <a:defRPr>
                <a:gradFill>
                  <a:gsLst>
                    <a:gs pos="0">
                      <a:schemeClr val="tx1"/>
                    </a:gs>
                    <a:gs pos="100000">
                      <a:schemeClr val="tx1"/>
                    </a:gs>
                  </a:gsLst>
                  <a:lin ang="5400000" scaled="0"/>
                </a:gradFill>
              </a:defRPr>
            </a:lvl1pPr>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732244931"/>
      </p:ext>
    </p:extLst>
  </p:cSld>
  <p:clrMapOvr>
    <a:masterClrMapping/>
  </p:clrMapOvr>
  <p:transition>
    <p:fade/>
  </p:transition>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697607442"/>
      </p:ext>
    </p:extLst>
  </p:cSld>
  <p:clrMapOvr>
    <a:masterClrMapping/>
  </p:clrMapOvr>
  <p:transition>
    <p:fade/>
  </p:transition>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72122200"/>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414694883"/>
      </p:ext>
    </p:extLst>
  </p:cSld>
  <p:clrMapOvr>
    <a:masterClrMapping/>
  </p:clrMapOvr>
  <p:transition>
    <p:fade/>
  </p:transition>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339764908"/>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wo Column 2-color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783899863"/>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92807127"/>
      </p:ext>
    </p:extLst>
  </p:cSld>
  <p:clrMapOvr>
    <a:masterClrMapping/>
  </p:clrMapOvr>
  <p:transition>
    <p:fade/>
  </p:transition>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Big Idea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6949" y="1187622"/>
            <a:ext cx="11652805" cy="899665"/>
          </a:xfrm>
        </p:spPr>
        <p:txBody>
          <a:bodyPr/>
          <a:lstStyle>
            <a:lvl1pPr>
              <a:defRPr sz="7056" baseline="0"/>
            </a:lvl1pPr>
          </a:lstStyle>
          <a:p>
            <a:r>
              <a:rPr lang="en-US" smtClean="0"/>
              <a:t>Click to edit Master title style</a:t>
            </a:r>
            <a:endParaRPr lang="en-US" dirty="0"/>
          </a:p>
        </p:txBody>
      </p:sp>
    </p:spTree>
    <p:extLst>
      <p:ext uri="{BB962C8B-B14F-4D97-AF65-F5344CB8AC3E}">
        <p14:creationId xmlns:p14="http://schemas.microsoft.com/office/powerpoint/2010/main" val="966528120"/>
      </p:ext>
    </p:extLst>
  </p:cSld>
  <p:clrMapOvr>
    <a:masterClrMapping/>
  </p:clrMapOvr>
  <p:transition>
    <p:fade/>
  </p:transition>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Fact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1628375104"/>
      </p:ext>
    </p:extLst>
  </p:cSld>
  <p:clrMapOvr>
    <a:masterClrMapping/>
  </p:clrMapOvr>
  <p:transition>
    <p:fade/>
  </p:transition>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182732835"/>
      </p:ext>
    </p:extLst>
  </p:cSld>
  <p:clrMapOvr>
    <a:masterClrMapping/>
  </p:clrMapOvr>
  <p:transition>
    <p:fade/>
  </p:transition>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Quote Layout">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1178350"/>
            <a:ext cx="9858104" cy="899665"/>
          </a:xfrm>
        </p:spPr>
        <p:txBody>
          <a:bodyPr/>
          <a:lstStyle>
            <a:lvl1pPr marL="228697" indent="-228697">
              <a:defRPr sz="5880"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5025984"/>
            <a:ext cx="5377148" cy="1050156"/>
          </a:xfrm>
        </p:spPr>
        <p:txBody>
          <a:bodyPr/>
          <a:lstStyle>
            <a:lvl1pPr marL="0" indent="0">
              <a:spcBef>
                <a:spcPts val="0"/>
              </a:spcBef>
              <a:buNone/>
              <a:defRPr sz="3136"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2271656949"/>
      </p:ext>
    </p:extLst>
  </p:cSld>
  <p:clrMapOvr>
    <a:masterClrMapping/>
  </p:clrMapOvr>
  <p:transition>
    <p:fade/>
  </p:transition>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2084174"/>
            <a:ext cx="9858104" cy="899665"/>
          </a:xfrm>
        </p:spPr>
        <p:txBody>
          <a:bodyPr/>
          <a:lstStyle>
            <a:lvl1pPr marL="276925" indent="-276925">
              <a:tabLst>
                <a:tab pos="276925" algn="l"/>
              </a:tabLst>
              <a:defRPr sz="5880"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4773813"/>
            <a:ext cx="5377148" cy="1050156"/>
          </a:xfrm>
        </p:spPr>
        <p:txBody>
          <a:bodyPr/>
          <a:lstStyle>
            <a:lvl1pPr marL="0" indent="0">
              <a:spcBef>
                <a:spcPts val="0"/>
              </a:spcBef>
              <a:buNone/>
              <a:defRPr sz="3136"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4129600901"/>
      </p:ext>
    </p:extLst>
  </p:cSld>
  <p:clrMapOvr>
    <a:masterClrMapping/>
  </p:clrMapOvr>
  <p:transition>
    <p:fade/>
  </p:transition>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6949" y="2383023"/>
            <a:ext cx="11650488" cy="914360"/>
          </a:xfrm>
        </p:spPr>
        <p:txBody>
          <a:bodyPr/>
          <a:lstStyle>
            <a:lvl1pPr marL="0" indent="0">
              <a:buNone/>
              <a:defRPr sz="5292">
                <a:gradFill>
                  <a:gsLst>
                    <a:gs pos="3333">
                      <a:schemeClr val="tx1"/>
                    </a:gs>
                    <a:gs pos="39000">
                      <a:schemeClr val="tx1"/>
                    </a:gs>
                  </a:gsLst>
                  <a:lin ang="5400000" scaled="0"/>
                </a:gradFill>
              </a:defRPr>
            </a:lvl1pPr>
            <a:lvl2pPr marL="0" indent="0">
              <a:buFontTx/>
              <a:buNone/>
              <a:defRPr sz="1960"/>
            </a:lvl2pPr>
            <a:lvl3pPr marL="224030" indent="0">
              <a:buNone/>
              <a:defRPr/>
            </a:lvl3pPr>
            <a:lvl4pPr marL="448059" indent="0">
              <a:buNone/>
              <a:defRPr/>
            </a:lvl4pPr>
            <a:lvl5pPr marL="672088" indent="0">
              <a:buNone/>
              <a:defRPr/>
            </a:lvl5pPr>
          </a:lstStyle>
          <a:p>
            <a:pPr lvl="0"/>
            <a:r>
              <a:rPr lang="en-US" smtClean="0"/>
              <a:t>Click to edit Master text styles</a:t>
            </a:r>
          </a:p>
        </p:txBody>
      </p:sp>
      <p:sp>
        <p:nvSpPr>
          <p:cNvPr id="4" name="Title 1"/>
          <p:cNvSpPr>
            <a:spLocks noGrp="1"/>
          </p:cNvSpPr>
          <p:nvPr>
            <p:ph type="title"/>
          </p:nvPr>
        </p:nvSpPr>
        <p:spPr>
          <a:xfrm>
            <a:off x="276949" y="1187622"/>
            <a:ext cx="11652805" cy="899665"/>
          </a:xfrm>
        </p:spPr>
        <p:txBody>
          <a:bodyPr/>
          <a:lstStyle>
            <a:lvl1pPr>
              <a:defRPr sz="7056"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1002205351"/>
      </p:ext>
    </p:extLst>
  </p:cSld>
  <p:clrMapOvr>
    <a:masterClrMapping/>
  </p:clrMapOvr>
  <p:transition>
    <p:fade/>
  </p:transition>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23279" r="17893"/>
          <a:stretch/>
        </p:blipFill>
        <p:spPr>
          <a:xfrm>
            <a:off x="6169094" y="0"/>
            <a:ext cx="6049292" cy="6858000"/>
          </a:xfrm>
          <a:prstGeom prst="rect">
            <a:avLst/>
          </a:prstGeom>
        </p:spPr>
      </p:pic>
      <p:pic>
        <p:nvPicPr>
          <p:cNvPr id="9" name="Picture Placeholder 4"/>
          <p:cNvPicPr>
            <a:picLocks noChangeAspect="1"/>
          </p:cNvPicPr>
          <p:nvPr userDrawn="1"/>
        </p:nvPicPr>
        <p:blipFill rotWithShape="1">
          <a:blip r:embed="rId3">
            <a:extLst>
              <a:ext uri="{28A0092B-C50C-407E-A947-70E740481C1C}">
                <a14:useLocalDpi xmlns:a14="http://schemas.microsoft.com/office/drawing/2010/main" val="0"/>
              </a:ext>
            </a:extLst>
          </a:blip>
          <a:srcRect l="-503" t="26090" r="67" b="-1"/>
          <a:stretch/>
        </p:blipFill>
        <p:spPr>
          <a:xfrm>
            <a:off x="6145398" y="-7783"/>
            <a:ext cx="6072988" cy="6873565"/>
          </a:xfrm>
          <a:prstGeom prst="rect">
            <a:avLst/>
          </a:prstGeom>
        </p:spPr>
      </p:pic>
    </p:spTree>
    <p:extLst>
      <p:ext uri="{BB962C8B-B14F-4D97-AF65-F5344CB8AC3E}">
        <p14:creationId xmlns:p14="http://schemas.microsoft.com/office/powerpoint/2010/main" val="669634368"/>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284163" indent="-284163">
              <a:buFont typeface="Wingdings" pitchFamily="2" charset="2"/>
              <a:buChar char=""/>
              <a:defRPr sz="4000"/>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553196831"/>
      </p:ext>
    </p:extLst>
  </p:cSld>
  <p:clrMapOvr>
    <a:masterClrMapping/>
  </p:clrMapOvr>
  <p:transition>
    <p:fade/>
  </p:transition>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1536" t="114" r="36245" b="-114"/>
          <a:stretch/>
        </p:blipFill>
        <p:spPr>
          <a:xfrm>
            <a:off x="6169094" y="2"/>
            <a:ext cx="6049292" cy="6857999"/>
          </a:xfrm>
          <a:prstGeom prst="rect">
            <a:avLst/>
          </a:prstGeom>
        </p:spPr>
      </p:pic>
    </p:spTree>
    <p:extLst>
      <p:ext uri="{BB962C8B-B14F-4D97-AF65-F5344CB8AC3E}">
        <p14:creationId xmlns:p14="http://schemas.microsoft.com/office/powerpoint/2010/main" val="236133082"/>
      </p:ext>
    </p:extLst>
  </p:cSld>
  <p:clrMapOvr>
    <a:masterClrMapping/>
  </p:clrMapOvr>
  <p:transition>
    <p:fade/>
  </p:transition>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96782264"/>
      </p:ext>
    </p:extLst>
  </p:cSld>
  <p:clrMapOvr>
    <a:masterClrMapping/>
  </p:clrMapOvr>
  <p:transition>
    <p:fade/>
  </p:transition>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5219811"/>
      </p:ext>
    </p:extLst>
  </p:cSld>
  <p:clrMapOvr>
    <a:masterClrMapping/>
  </p:clrMapOvr>
  <p:transition>
    <p:fade/>
  </p:transition>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0007514"/>
      </p:ext>
    </p:extLst>
  </p:cSld>
  <p:clrMapOvr>
    <a:masterClrMapping/>
  </p:clrMapOvr>
  <p:transition>
    <p:fade/>
  </p:transition>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49421674"/>
      </p:ext>
    </p:extLst>
  </p:cSld>
  <p:clrMapOvr>
    <a:masterClrMapping/>
  </p:clrMapOvr>
  <p:transition>
    <p:fade/>
  </p:transition>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solidFill>
                  <a:schemeClr val="bg1"/>
                </a:soli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solidFill>
                  <a:schemeClr val="bg1"/>
                </a:soli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solidFill>
                  <a:schemeClr val="bg1"/>
                </a:soli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solidFill>
                  <a:schemeClr val="bg1"/>
                </a:soli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solidFill>
                  <a:schemeClr val="bg1"/>
                </a:soli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7"/>
            <a:ext cx="12188826"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solidFill>
                  <a:schemeClr val="bg1"/>
                </a:soli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388140901"/>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1713127597"/>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userDrawn="1">
  <p:cSld name="True Blank">
    <p:spTree>
      <p:nvGrpSpPr>
        <p:cNvPr id="1" name=""/>
        <p:cNvGrpSpPr/>
        <p:nvPr/>
      </p:nvGrpSpPr>
      <p:grpSpPr>
        <a:xfrm>
          <a:off x="0" y="0"/>
          <a:ext cx="0" cy="0"/>
          <a:chOff x="0" y="0"/>
          <a:chExt cx="0" cy="0"/>
        </a:xfrm>
      </p:grpSpPr>
      <p:pic>
        <p:nvPicPr>
          <p:cNvPr id="15" name="Picture 2" descr="C:\Users\pwujcik.REDMOND\Desktop\Toolkit_Grid\trans-grid.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 y="0"/>
            <a:ext cx="12225021" cy="6858000"/>
          </a:xfrm>
          <a:prstGeom prst="rect">
            <a:avLst/>
          </a:prstGeom>
          <a:noFill/>
          <a:extLst>
            <a:ext uri="{909E8E84-426E-40DD-AFC4-6F175D3DCCD1}">
              <a14:hiddenFill xmlns:a14="http://schemas.microsoft.com/office/drawing/2010/main">
                <a:solidFill>
                  <a:srgbClr val="FFFFFF"/>
                </a:solidFill>
              </a14:hiddenFill>
            </a:ext>
          </a:extLst>
        </p:spPr>
      </p:pic>
      <p:sp>
        <p:nvSpPr>
          <p:cNvPr id="20" name="Rectangle 19"/>
          <p:cNvSpPr/>
          <p:nvPr userDrawn="1"/>
        </p:nvSpPr>
        <p:spPr>
          <a:xfrm>
            <a:off x="-796" y="0"/>
            <a:ext cx="1218882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0626" tIns="45312" rIns="90626" bIns="45312" rtlCol="0" anchor="ctr"/>
          <a:lstStyle/>
          <a:p>
            <a:pPr algn="ctr" defTabSz="913951"/>
            <a:endParaRPr lang="en-US" sz="1687">
              <a:solidFill>
                <a:prstClr val="white"/>
              </a:solidFill>
            </a:endParaRPr>
          </a:p>
        </p:txBody>
      </p:sp>
    </p:spTree>
    <p:extLst>
      <p:ext uri="{BB962C8B-B14F-4D97-AF65-F5344CB8AC3E}">
        <p14:creationId xmlns:p14="http://schemas.microsoft.com/office/powerpoint/2010/main" val="2450388018"/>
      </p:ext>
    </p:extLst>
  </p:cSld>
  <p:clrMapOvr>
    <a:masterClrMapping/>
  </p:clrMapOvr>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858" y="291103"/>
            <a:ext cx="11650799" cy="896518"/>
          </a:xfrm>
        </p:spPr>
        <p:txBody>
          <a:bodyPr/>
          <a:lstStyle>
            <a:lvl1pPr>
              <a:defRPr sz="5684">
                <a:solidFill>
                  <a:schemeClr val="bg1"/>
                </a:solidFill>
              </a:defRPr>
            </a:lvl1pPr>
          </a:lstStyle>
          <a:p>
            <a:r>
              <a:rPr lang="en-US" smtClean="0"/>
              <a:t>Click to edit Master title style</a:t>
            </a:r>
            <a:endParaRPr lang="en-US" dirty="0"/>
          </a:p>
        </p:txBody>
      </p:sp>
      <p:sp>
        <p:nvSpPr>
          <p:cNvPr id="4" name="Content Placeholder 3"/>
          <p:cNvSpPr>
            <a:spLocks noGrp="1"/>
          </p:cNvSpPr>
          <p:nvPr>
            <p:ph sz="quarter" idx="10"/>
          </p:nvPr>
        </p:nvSpPr>
        <p:spPr>
          <a:xfrm>
            <a:off x="269169" y="1663939"/>
            <a:ext cx="10754297" cy="1865319"/>
          </a:xfrm>
        </p:spPr>
        <p:txBody>
          <a:bodyPr/>
          <a:lstStyle>
            <a:lvl1pPr>
              <a:defRPr sz="2548">
                <a:solidFill>
                  <a:schemeClr val="bg1"/>
                </a:solidFill>
                <a:latin typeface="+mn-lt"/>
              </a:defRPr>
            </a:lvl1pPr>
            <a:lvl2pPr>
              <a:defRPr sz="2352">
                <a:solidFill>
                  <a:schemeClr val="bg1"/>
                </a:solidFill>
              </a:defRPr>
            </a:lvl2pPr>
            <a:lvl3pPr>
              <a:defRPr sz="1960">
                <a:solidFill>
                  <a:schemeClr val="bg1"/>
                </a:solidFill>
              </a:defRPr>
            </a:lvl3pPr>
            <a:lvl4pPr>
              <a:defRPr sz="1764">
                <a:solidFill>
                  <a:schemeClr val="bg1"/>
                </a:solidFill>
              </a:defRPr>
            </a:lvl4pPr>
            <a:lvl5pPr>
              <a:defRPr sz="1764">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264290197"/>
      </p:ext>
    </p:extLst>
  </p:cSld>
  <p:clrMapOvr>
    <a:masterClrMapping/>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00">
                      <a:schemeClr val="tx2"/>
                    </a:gs>
                    <a:gs pos="0">
                      <a:schemeClr val="tx2"/>
                    </a:gs>
                  </a:gsLst>
                  <a:lin ang="5400000" scaled="0"/>
                </a:gra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00">
                      <a:schemeClr val="tx2"/>
                    </a:gs>
                    <a:gs pos="0">
                      <a:schemeClr val="tx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567823360"/>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
                      <a:schemeClr val="bg2"/>
                    </a:gs>
                    <a:gs pos="98000">
                      <a:schemeClr val="bg2"/>
                    </a:gs>
                  </a:gsLst>
                  <a:lin ang="5400000" scaled="0"/>
                </a:gradFill>
                <a:latin typeface="+mj-lt"/>
              </a:defRPr>
            </a:lvl1pPr>
            <a:lvl2pPr marL="0" indent="0">
              <a:buNone/>
              <a:defRPr sz="2000">
                <a:gradFill>
                  <a:gsLst>
                    <a:gs pos="1000">
                      <a:schemeClr val="bg2"/>
                    </a:gs>
                    <a:gs pos="98000">
                      <a:schemeClr val="bg2"/>
                    </a:gs>
                  </a:gsLst>
                  <a:lin ang="5400000" scaled="0"/>
                </a:gradFill>
              </a:defRPr>
            </a:lvl2pPr>
            <a:lvl3pPr marL="233363" indent="0">
              <a:buNone/>
              <a:defRPr sz="2000">
                <a:gradFill>
                  <a:gsLst>
                    <a:gs pos="1000">
                      <a:schemeClr val="bg2"/>
                    </a:gs>
                    <a:gs pos="98000">
                      <a:schemeClr val="bg2"/>
                    </a:gs>
                  </a:gsLst>
                  <a:lin ang="5400000" scaled="0"/>
                </a:gradFill>
              </a:defRPr>
            </a:lvl3pPr>
            <a:lvl4pPr marL="457200" indent="0">
              <a:buNone/>
              <a:defRPr sz="2000">
                <a:gradFill>
                  <a:gsLst>
                    <a:gs pos="1000">
                      <a:schemeClr val="bg2"/>
                    </a:gs>
                    <a:gs pos="98000">
                      <a:schemeClr val="bg2"/>
                    </a:gs>
                  </a:gsLst>
                  <a:lin ang="5400000" scaled="0"/>
                </a:gradFill>
              </a:defRPr>
            </a:lvl4pPr>
            <a:lvl5pPr marL="693738" indent="0">
              <a:buNone/>
              <a:defRPr sz="2000">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
                      <a:schemeClr val="bg2"/>
                    </a:gs>
                    <a:gs pos="98000">
                      <a:schemeClr val="bg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66843519"/>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bg2"/>
              </a:buClr>
              <a:buSzPct val="100000"/>
              <a:buFont typeface="Wingdings" pitchFamily="2" charset="2"/>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Clr>
                <a:schemeClr val="bg2"/>
              </a:buClr>
              <a:buFont typeface="Arial" pitchFamily="34" charset="0"/>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635000" indent="-342900">
              <a:defRPr lang="en-US" sz="2000" kern="1200" spc="0" baseline="0" dirty="0" smtClean="0">
                <a:gradFill>
                  <a:gsLst>
                    <a:gs pos="1250">
                      <a:schemeClr val="bg2"/>
                    </a:gs>
                    <a:gs pos="100000">
                      <a:schemeClr val="bg2"/>
                    </a:gs>
                  </a:gsLst>
                  <a:lin ang="5400000" scaled="0"/>
                </a:gradFill>
                <a:latin typeface="+mn-lt"/>
                <a:ea typeface="+mn-ea"/>
                <a:cs typeface="+mn-cs"/>
              </a:defRPr>
            </a:lvl2pPr>
            <a:lvl3pPr marL="863600" indent="-342900">
              <a:defRPr lang="en-US" sz="2000" kern="1200" spc="0" baseline="0" dirty="0" smtClean="0">
                <a:gradFill>
                  <a:gsLst>
                    <a:gs pos="1250">
                      <a:schemeClr val="bg2"/>
                    </a:gs>
                    <a:gs pos="100000">
                      <a:schemeClr val="bg2"/>
                    </a:gs>
                  </a:gsLst>
                  <a:lin ang="5400000" scaled="0"/>
                </a:gradFill>
                <a:latin typeface="+mn-lt"/>
                <a:ea typeface="+mn-ea"/>
                <a:cs typeface="+mn-cs"/>
              </a:defRPr>
            </a:lvl3pPr>
            <a:lvl4pPr marL="1028700" indent="-342900">
              <a:defRPr lang="en-US" sz="2000" kern="1200" spc="0" baseline="0" dirty="0" smtClean="0">
                <a:gradFill>
                  <a:gsLst>
                    <a:gs pos="1250">
                      <a:schemeClr val="bg2"/>
                    </a:gs>
                    <a:gs pos="100000">
                      <a:schemeClr val="bg2"/>
                    </a:gs>
                  </a:gsLst>
                  <a:lin ang="5400000" scaled="0"/>
                </a:gradFill>
                <a:latin typeface="+mn-lt"/>
                <a:ea typeface="+mn-ea"/>
                <a:cs typeface="+mn-cs"/>
              </a:defRPr>
            </a:lvl4pPr>
            <a:lvl5pPr marL="1206500" indent="-342900">
              <a:defRPr lang="en-US" sz="2000" kern="1200" spc="0" baseline="0" dirty="0">
                <a:gradFill>
                  <a:gsLst>
                    <a:gs pos="1250">
                      <a:schemeClr val="bg2"/>
                    </a:gs>
                    <a:gs pos="100000">
                      <a:schemeClr val="bg2"/>
                    </a:gs>
                  </a:gsLst>
                  <a:lin ang="5400000" scaled="0"/>
                </a:gradFill>
                <a:latin typeface="+mn-lt"/>
                <a:ea typeface="+mn-ea"/>
                <a:cs typeface="+mn-cs"/>
              </a:defRPr>
            </a:lvl5pPr>
          </a:lstStyle>
          <a:p>
            <a:pPr marL="292100" marR="0" lvl="0"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2100" marR="0" lvl="1"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2100" marR="0" lvl="2"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2100" marR="0" lvl="3"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2100" marR="0" lvl="4"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29362577"/>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theme" Target="../theme/theme2.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slideLayout" Target="../slideLayouts/slideLayout34.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2.xml"/><Relationship Id="rId13" Type="http://schemas.openxmlformats.org/officeDocument/2006/relationships/slideLayout" Target="../slideLayouts/slideLayout47.xml"/><Relationship Id="rId18" Type="http://schemas.openxmlformats.org/officeDocument/2006/relationships/slideLayout" Target="../slideLayouts/slideLayout52.xml"/><Relationship Id="rId26" Type="http://schemas.openxmlformats.org/officeDocument/2006/relationships/slideLayout" Target="../slideLayouts/slideLayout60.xml"/><Relationship Id="rId3" Type="http://schemas.openxmlformats.org/officeDocument/2006/relationships/slideLayout" Target="../slideLayouts/slideLayout37.xml"/><Relationship Id="rId21" Type="http://schemas.openxmlformats.org/officeDocument/2006/relationships/slideLayout" Target="../slideLayouts/slideLayout55.xml"/><Relationship Id="rId34" Type="http://schemas.openxmlformats.org/officeDocument/2006/relationships/slideLayout" Target="../slideLayouts/slideLayout68.xml"/><Relationship Id="rId7" Type="http://schemas.openxmlformats.org/officeDocument/2006/relationships/slideLayout" Target="../slideLayouts/slideLayout41.xml"/><Relationship Id="rId12" Type="http://schemas.openxmlformats.org/officeDocument/2006/relationships/slideLayout" Target="../slideLayouts/slideLayout46.xml"/><Relationship Id="rId17" Type="http://schemas.openxmlformats.org/officeDocument/2006/relationships/slideLayout" Target="../slideLayouts/slideLayout51.xml"/><Relationship Id="rId25" Type="http://schemas.openxmlformats.org/officeDocument/2006/relationships/slideLayout" Target="../slideLayouts/slideLayout59.xml"/><Relationship Id="rId33" Type="http://schemas.openxmlformats.org/officeDocument/2006/relationships/slideLayout" Target="../slideLayouts/slideLayout67.xml"/><Relationship Id="rId2" Type="http://schemas.openxmlformats.org/officeDocument/2006/relationships/slideLayout" Target="../slideLayouts/slideLayout36.xml"/><Relationship Id="rId16" Type="http://schemas.openxmlformats.org/officeDocument/2006/relationships/slideLayout" Target="../slideLayouts/slideLayout50.xml"/><Relationship Id="rId20" Type="http://schemas.openxmlformats.org/officeDocument/2006/relationships/slideLayout" Target="../slideLayouts/slideLayout54.xml"/><Relationship Id="rId29" Type="http://schemas.openxmlformats.org/officeDocument/2006/relationships/slideLayout" Target="../slideLayouts/slideLayout63.xml"/><Relationship Id="rId1" Type="http://schemas.openxmlformats.org/officeDocument/2006/relationships/slideLayout" Target="../slideLayouts/slideLayout35.xml"/><Relationship Id="rId6" Type="http://schemas.openxmlformats.org/officeDocument/2006/relationships/slideLayout" Target="../slideLayouts/slideLayout40.xml"/><Relationship Id="rId11" Type="http://schemas.openxmlformats.org/officeDocument/2006/relationships/slideLayout" Target="../slideLayouts/slideLayout45.xml"/><Relationship Id="rId24" Type="http://schemas.openxmlformats.org/officeDocument/2006/relationships/slideLayout" Target="../slideLayouts/slideLayout58.xml"/><Relationship Id="rId32" Type="http://schemas.openxmlformats.org/officeDocument/2006/relationships/slideLayout" Target="../slideLayouts/slideLayout66.xml"/><Relationship Id="rId37" Type="http://schemas.openxmlformats.org/officeDocument/2006/relationships/image" Target="../media/image4.png"/><Relationship Id="rId5" Type="http://schemas.openxmlformats.org/officeDocument/2006/relationships/slideLayout" Target="../slideLayouts/slideLayout39.xml"/><Relationship Id="rId15" Type="http://schemas.openxmlformats.org/officeDocument/2006/relationships/slideLayout" Target="../slideLayouts/slideLayout49.xml"/><Relationship Id="rId23" Type="http://schemas.openxmlformats.org/officeDocument/2006/relationships/slideLayout" Target="../slideLayouts/slideLayout57.xml"/><Relationship Id="rId28" Type="http://schemas.openxmlformats.org/officeDocument/2006/relationships/slideLayout" Target="../slideLayouts/slideLayout62.xml"/><Relationship Id="rId36" Type="http://schemas.openxmlformats.org/officeDocument/2006/relationships/image" Target="../media/image3.png"/><Relationship Id="rId10" Type="http://schemas.openxmlformats.org/officeDocument/2006/relationships/slideLayout" Target="../slideLayouts/slideLayout44.xml"/><Relationship Id="rId19" Type="http://schemas.openxmlformats.org/officeDocument/2006/relationships/slideLayout" Target="../slideLayouts/slideLayout53.xml"/><Relationship Id="rId31" Type="http://schemas.openxmlformats.org/officeDocument/2006/relationships/slideLayout" Target="../slideLayouts/slideLayout65.xml"/><Relationship Id="rId4" Type="http://schemas.openxmlformats.org/officeDocument/2006/relationships/slideLayout" Target="../slideLayouts/slideLayout38.xml"/><Relationship Id="rId9" Type="http://schemas.openxmlformats.org/officeDocument/2006/relationships/slideLayout" Target="../slideLayouts/slideLayout43.xml"/><Relationship Id="rId14" Type="http://schemas.openxmlformats.org/officeDocument/2006/relationships/slideLayout" Target="../slideLayouts/slideLayout48.xml"/><Relationship Id="rId22" Type="http://schemas.openxmlformats.org/officeDocument/2006/relationships/slideLayout" Target="../slideLayouts/slideLayout56.xml"/><Relationship Id="rId27" Type="http://schemas.openxmlformats.org/officeDocument/2006/relationships/slideLayout" Target="../slideLayouts/slideLayout61.xml"/><Relationship Id="rId30" Type="http://schemas.openxmlformats.org/officeDocument/2006/relationships/slideLayout" Target="../slideLayouts/slideLayout64.xml"/><Relationship Id="rId35"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083" r:id="rId1"/>
    <p:sldLayoutId id="2147484084" r:id="rId2"/>
    <p:sldLayoutId id="2147484085" r:id="rId3"/>
    <p:sldLayoutId id="2147484087" r:id="rId4"/>
    <p:sldLayoutId id="2147484088" r:id="rId5"/>
    <p:sldLayoutId id="2147484086" r:id="rId6"/>
    <p:sldLayoutId id="2147484090" r:id="rId7"/>
    <p:sldLayoutId id="2147484091" r:id="rId8"/>
    <p:sldLayoutId id="2147484089" r:id="rId9"/>
    <p:sldLayoutId id="2147484119" r:id="rId10"/>
    <p:sldLayoutId id="2147484116" r:id="rId11"/>
    <p:sldLayoutId id="2147484117" r:id="rId12"/>
    <p:sldLayoutId id="2147484140" r:id="rId13"/>
    <p:sldLayoutId id="2147484141" r:id="rId14"/>
    <p:sldLayoutId id="2147484142" r:id="rId15"/>
    <p:sldLayoutId id="2147484143" r:id="rId16"/>
    <p:sldLayoutId id="2147484092" r:id="rId17"/>
    <p:sldLayoutId id="2147484093" r:id="rId18"/>
    <p:sldLayoutId id="2147484094" r:id="rId19"/>
    <p:sldLayoutId id="2147484096" r:id="rId20"/>
    <p:sldLayoutId id="2147484146" r:id="rId21"/>
    <p:sldLayoutId id="2147484149" r:id="rId22"/>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80000"/>
        <a:buFont typeface="Arial" pitchFamily="34" charset="0"/>
        <a:buChar char="•"/>
        <a:tabLst/>
        <a:defRPr sz="3600" kern="1200" spc="-70" baseline="0">
          <a:gradFill>
            <a:gsLst>
              <a:gs pos="1250">
                <a:schemeClr val="bg2"/>
              </a:gs>
              <a:gs pos="100000">
                <a:schemeClr val="bg2"/>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0702324"/>
      </p:ext>
    </p:extLst>
  </p:cSld>
  <p:clrMap bg1="dk1" tx1="lt1" bg2="dk2" tx2="lt2" accent1="accent1" accent2="accent2" accent3="accent3" accent4="accent4" accent5="accent5" accent6="accent6" hlink="hlink" folHlink="folHlink"/>
  <p:sldLayoutIdLst>
    <p:sldLayoutId id="2147484058" r:id="rId1"/>
    <p:sldLayoutId id="2147484099" r:id="rId2"/>
    <p:sldLayoutId id="2147484100" r:id="rId3"/>
    <p:sldLayoutId id="2147484101" r:id="rId4"/>
    <p:sldLayoutId id="2147484048" r:id="rId5"/>
    <p:sldLayoutId id="2147484061" r:id="rId6"/>
    <p:sldLayoutId id="2147484062" r:id="rId7"/>
    <p:sldLayoutId id="2147484097" r:id="rId8"/>
    <p:sldLayoutId id="2147484057" r:id="rId9"/>
    <p:sldLayoutId id="2147484065" r:id="rId10"/>
    <p:sldLayoutId id="2147484066" r:id="rId11"/>
    <p:sldLayoutId id="2147484098" r:id="rId12"/>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1"/>
              </a:gs>
              <a:gs pos="100000">
                <a:schemeClr val="tx1"/>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90000"/>
        <a:buFont typeface="Arial" pitchFamily="34" charset="0"/>
        <a:buChar char="•"/>
        <a:tabLst/>
        <a:defRPr sz="3600" kern="1200" spc="-70" baseline="0">
          <a:gradFill>
            <a:gsLst>
              <a:gs pos="1250">
                <a:schemeClr val="tx1"/>
              </a:gs>
              <a:gs pos="100000">
                <a:schemeClr val="tx1"/>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tx1"/>
              </a:gs>
              <a:gs pos="100000">
                <a:schemeClr val="tx1"/>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tx1"/>
              </a:gs>
              <a:gs pos="100000">
                <a:schemeClr val="tx1"/>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171" y="1189178"/>
            <a:ext cx="11650486" cy="2184808"/>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p:nvPicPr>
        <p:blipFill>
          <a:blip r:embed="rId36" cstate="email">
            <a:extLst>
              <a:ext uri="{28A0092B-C50C-407E-A947-70E740481C1C}">
                <a14:useLocalDpi xmlns:a14="http://schemas.microsoft.com/office/drawing/2010/main" val="0"/>
              </a:ext>
            </a:extLst>
          </a:blip>
          <a:stretch>
            <a:fillRect/>
          </a:stretch>
        </p:blipFill>
        <p:spPr>
          <a:xfrm rot="5400000">
            <a:off x="10321814" y="1906466"/>
            <a:ext cx="4214127" cy="401199"/>
          </a:xfrm>
          <a:prstGeom prst="rect">
            <a:avLst/>
          </a:prstGeom>
        </p:spPr>
      </p:pic>
    </p:spTree>
    <p:extLst>
      <p:ext uri="{BB962C8B-B14F-4D97-AF65-F5344CB8AC3E}">
        <p14:creationId xmlns:p14="http://schemas.microsoft.com/office/powerpoint/2010/main" val="3270557050"/>
      </p:ext>
    </p:extLst>
  </p:cSld>
  <p:clrMap bg1="dk1" tx1="lt1" bg2="dk2" tx2="lt2" accent1="accent1" accent2="accent2" accent3="accent3" accent4="accent4" accent5="accent5" accent6="accent6" hlink="hlink" folHlink="folHlink"/>
  <p:sldLayoutIdLst>
    <p:sldLayoutId id="2147484151" r:id="rId1"/>
    <p:sldLayoutId id="2147484152" r:id="rId2"/>
    <p:sldLayoutId id="2147484153" r:id="rId3"/>
    <p:sldLayoutId id="2147484154" r:id="rId4"/>
    <p:sldLayoutId id="2147484155" r:id="rId5"/>
    <p:sldLayoutId id="2147484156" r:id="rId6"/>
    <p:sldLayoutId id="2147484157" r:id="rId7"/>
    <p:sldLayoutId id="2147484158" r:id="rId8"/>
    <p:sldLayoutId id="2147484159" r:id="rId9"/>
    <p:sldLayoutId id="2147484160" r:id="rId10"/>
    <p:sldLayoutId id="2147484161" r:id="rId11"/>
    <p:sldLayoutId id="2147484162" r:id="rId12"/>
    <p:sldLayoutId id="2147484163" r:id="rId13"/>
    <p:sldLayoutId id="2147484164" r:id="rId14"/>
    <p:sldLayoutId id="2147484165" r:id="rId15"/>
    <p:sldLayoutId id="2147484166" r:id="rId16"/>
    <p:sldLayoutId id="2147484167" r:id="rId17"/>
    <p:sldLayoutId id="2147484168" r:id="rId18"/>
    <p:sldLayoutId id="2147484169" r:id="rId19"/>
    <p:sldLayoutId id="2147484170" r:id="rId20"/>
    <p:sldLayoutId id="2147484171" r:id="rId21"/>
    <p:sldLayoutId id="2147484172" r:id="rId22"/>
    <p:sldLayoutId id="2147484173" r:id="rId23"/>
    <p:sldLayoutId id="2147484174" r:id="rId24"/>
    <p:sldLayoutId id="2147484175" r:id="rId25"/>
    <p:sldLayoutId id="2147484176" r:id="rId26"/>
    <p:sldLayoutId id="2147484177" r:id="rId27"/>
    <p:sldLayoutId id="2147484178" r:id="rId28"/>
    <p:sldLayoutId id="2147484179" r:id="rId29"/>
    <p:sldLayoutId id="2147484180" r:id="rId30"/>
    <p:sldLayoutId id="2147484181" r:id="rId31"/>
    <p:sldLayoutId id="2147484182" r:id="rId32"/>
    <p:sldLayoutId id="2147484183" r:id="rId33"/>
    <p:sldLayoutId id="2147484184" r:id="rId34"/>
  </p:sldLayoutIdLst>
  <p:transition>
    <p:fade/>
  </p:transition>
  <p:timing>
    <p:tnLst>
      <p:par>
        <p:cTn id="1" dur="indefinite" restart="never" nodeType="tmRoot"/>
      </p:par>
    </p:tnLst>
  </p:timing>
  <p:txStyles>
    <p:titleStyle>
      <a:lvl1pPr algn="l" defTabSz="914093" rtl="0" eaLnBrk="1" latinLnBrk="0" hangingPunct="1">
        <a:lnSpc>
          <a:spcPct val="90000"/>
        </a:lnSpc>
        <a:spcBef>
          <a:spcPct val="0"/>
        </a:spcBef>
        <a:buNone/>
        <a:defRPr lang="en-US" sz="5292" b="0" kern="1200" cap="none" spc="-100" baseline="0" dirty="0" smtClean="0">
          <a:ln w="3175">
            <a:noFill/>
          </a:ln>
          <a:solidFill>
            <a:schemeClr val="bg1">
              <a:lumMod val="75000"/>
            </a:schemeClr>
          </a:solidFill>
          <a:effectLst/>
          <a:latin typeface="+mj-lt"/>
          <a:ea typeface="+mn-ea"/>
          <a:cs typeface="Segoe UI" pitchFamily="34" charset="0"/>
        </a:defRPr>
      </a:lvl1pPr>
    </p:titleStyle>
    <p:bodyStyle>
      <a:lvl1pPr marL="336044" marR="0" indent="-336044"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3920" kern="1200" spc="0" baseline="0">
          <a:solidFill>
            <a:schemeClr val="bg1">
              <a:lumMod val="75000"/>
            </a:schemeClr>
          </a:solidFill>
          <a:latin typeface="+mj-lt"/>
          <a:ea typeface="+mn-ea"/>
          <a:cs typeface="+mn-cs"/>
        </a:defRPr>
      </a:lvl1pPr>
      <a:lvl2pPr marL="572519" marR="0" indent="-236475"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2pPr>
      <a:lvl3pPr marL="784103"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3pPr>
      <a:lvl4pPr marL="1008132"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4pPr>
      <a:lvl5pPr marL="1232161"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5pPr>
      <a:lvl6pPr marL="251375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01"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848"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89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093" rtl="0" eaLnBrk="1" latinLnBrk="0" hangingPunct="1">
        <a:defRPr sz="1764" kern="1200">
          <a:solidFill>
            <a:schemeClr val="tx1"/>
          </a:solidFill>
          <a:latin typeface="+mn-lt"/>
          <a:ea typeface="+mn-ea"/>
          <a:cs typeface="+mn-cs"/>
        </a:defRPr>
      </a:lvl1pPr>
      <a:lvl2pPr marL="457046" algn="l" defTabSz="914093" rtl="0" eaLnBrk="1" latinLnBrk="0" hangingPunct="1">
        <a:defRPr sz="1764" kern="1200">
          <a:solidFill>
            <a:schemeClr val="tx1"/>
          </a:solidFill>
          <a:latin typeface="+mn-lt"/>
          <a:ea typeface="+mn-ea"/>
          <a:cs typeface="+mn-cs"/>
        </a:defRPr>
      </a:lvl2pPr>
      <a:lvl3pPr marL="914093" algn="l" defTabSz="914093" rtl="0" eaLnBrk="1" latinLnBrk="0" hangingPunct="1">
        <a:defRPr sz="1764" kern="1200">
          <a:solidFill>
            <a:schemeClr val="tx1"/>
          </a:solidFill>
          <a:latin typeface="+mn-lt"/>
          <a:ea typeface="+mn-ea"/>
          <a:cs typeface="+mn-cs"/>
        </a:defRPr>
      </a:lvl3pPr>
      <a:lvl4pPr marL="1371139" algn="l" defTabSz="914093" rtl="0" eaLnBrk="1" latinLnBrk="0" hangingPunct="1">
        <a:defRPr sz="1764" kern="1200">
          <a:solidFill>
            <a:schemeClr val="tx1"/>
          </a:solidFill>
          <a:latin typeface="+mn-lt"/>
          <a:ea typeface="+mn-ea"/>
          <a:cs typeface="+mn-cs"/>
        </a:defRPr>
      </a:lvl4pPr>
      <a:lvl5pPr marL="1828185" algn="l" defTabSz="914093" rtl="0" eaLnBrk="1" latinLnBrk="0" hangingPunct="1">
        <a:defRPr sz="1764" kern="1200">
          <a:solidFill>
            <a:schemeClr val="tx1"/>
          </a:solidFill>
          <a:latin typeface="+mn-lt"/>
          <a:ea typeface="+mn-ea"/>
          <a:cs typeface="+mn-cs"/>
        </a:defRPr>
      </a:lvl5pPr>
      <a:lvl6pPr marL="2285232" algn="l" defTabSz="914093" rtl="0" eaLnBrk="1" latinLnBrk="0" hangingPunct="1">
        <a:defRPr sz="1764" kern="1200">
          <a:solidFill>
            <a:schemeClr val="tx1"/>
          </a:solidFill>
          <a:latin typeface="+mn-lt"/>
          <a:ea typeface="+mn-ea"/>
          <a:cs typeface="+mn-cs"/>
        </a:defRPr>
      </a:lvl6pPr>
      <a:lvl7pPr marL="2742278" algn="l" defTabSz="914093" rtl="0" eaLnBrk="1" latinLnBrk="0" hangingPunct="1">
        <a:defRPr sz="1764" kern="1200">
          <a:solidFill>
            <a:schemeClr val="tx1"/>
          </a:solidFill>
          <a:latin typeface="+mn-lt"/>
          <a:ea typeface="+mn-ea"/>
          <a:cs typeface="+mn-cs"/>
        </a:defRPr>
      </a:lvl7pPr>
      <a:lvl8pPr marL="3199324" algn="l" defTabSz="914093" rtl="0" eaLnBrk="1" latinLnBrk="0" hangingPunct="1">
        <a:defRPr sz="1764" kern="1200">
          <a:solidFill>
            <a:schemeClr val="tx1"/>
          </a:solidFill>
          <a:latin typeface="+mn-lt"/>
          <a:ea typeface="+mn-ea"/>
          <a:cs typeface="+mn-cs"/>
        </a:defRPr>
      </a:lvl8pPr>
      <a:lvl9pPr marL="3656372" algn="l" defTabSz="914093"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2.xml"/><Relationship Id="rId5" Type="http://schemas.openxmlformats.org/officeDocument/2006/relationships/image" Target="../media/image15.png"/><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Compose App Activation</a:t>
            </a:r>
            <a:endParaRPr lang="en-US" dirty="0"/>
          </a:p>
        </p:txBody>
      </p:sp>
      <p:sp>
        <p:nvSpPr>
          <p:cNvPr id="4" name="Text Placeholder 3"/>
          <p:cNvSpPr>
            <a:spLocks noGrp="1"/>
          </p:cNvSpPr>
          <p:nvPr>
            <p:ph type="body" sz="quarter" idx="11"/>
          </p:nvPr>
        </p:nvSpPr>
        <p:spPr>
          <a:prstGeom prst="rect">
            <a:avLst/>
          </a:prstGeom>
        </p:spPr>
        <p:txBody>
          <a:bodyPr/>
          <a:lstStyle/>
          <a:p>
            <a:r>
              <a:rPr lang="en-US" dirty="0" smtClean="0"/>
              <a:t>Apps can appear in messages and/or appointments</a:t>
            </a:r>
          </a:p>
          <a:p>
            <a:r>
              <a:rPr lang="en-US" dirty="0" smtClean="0"/>
              <a:t>Compose apps are across Desktop, Tablet and Mobile</a:t>
            </a:r>
            <a:endParaRPr lang="en-US" dirty="0"/>
          </a:p>
        </p:txBody>
      </p:sp>
      <p:pic>
        <p:nvPicPr>
          <p:cNvPr id="10" name="Picture 9"/>
          <p:cNvPicPr>
            <a:picLocks noChangeAspect="1"/>
          </p:cNvPicPr>
          <p:nvPr/>
        </p:nvPicPr>
        <p:blipFill>
          <a:blip r:embed="rId2"/>
          <a:stretch>
            <a:fillRect/>
          </a:stretch>
        </p:blipFill>
        <p:spPr>
          <a:xfrm>
            <a:off x="639130" y="2768163"/>
            <a:ext cx="1512276" cy="2844610"/>
          </a:xfrm>
          <a:prstGeom prst="rect">
            <a:avLst/>
          </a:prstGeom>
        </p:spPr>
      </p:pic>
      <p:pic>
        <p:nvPicPr>
          <p:cNvPr id="11" name="Picture 3" descr="image00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9699" y="2959648"/>
            <a:ext cx="1324164" cy="2107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299456" y="2645080"/>
            <a:ext cx="4802467" cy="3074809"/>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pic>
        <p:nvPicPr>
          <p:cNvPr id="13" name="Picture 1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77577" y="2959648"/>
            <a:ext cx="4079657" cy="2375800"/>
          </a:xfrm>
          <a:prstGeom prst="rect">
            <a:avLst/>
          </a:prstGeom>
        </p:spPr>
      </p:pic>
    </p:spTree>
    <p:extLst>
      <p:ext uri="{BB962C8B-B14F-4D97-AF65-F5344CB8AC3E}">
        <p14:creationId xmlns:p14="http://schemas.microsoft.com/office/powerpoint/2010/main" val="1737216797"/>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Compose mail app capabilities</a:t>
            </a:r>
            <a:endParaRPr lang="en-US" dirty="0"/>
          </a:p>
        </p:txBody>
      </p:sp>
      <p:sp>
        <p:nvSpPr>
          <p:cNvPr id="3" name="Text Placeholder 2"/>
          <p:cNvSpPr>
            <a:spLocks noGrp="1"/>
          </p:cNvSpPr>
          <p:nvPr>
            <p:ph type="body" sz="quarter" idx="11"/>
          </p:nvPr>
        </p:nvSpPr>
        <p:spPr>
          <a:xfrm>
            <a:off x="269170" y="1190077"/>
            <a:ext cx="11652805" cy="4705704"/>
          </a:xfrm>
        </p:spPr>
        <p:txBody>
          <a:bodyPr/>
          <a:lstStyle/>
          <a:p>
            <a:r>
              <a:rPr lang="en-US" b="1" dirty="0" smtClean="0">
                <a:solidFill>
                  <a:schemeClr val="accent2"/>
                </a:solidFill>
              </a:rPr>
              <a:t>Use core JS APIs</a:t>
            </a:r>
          </a:p>
          <a:p>
            <a:r>
              <a:rPr lang="en-US" dirty="0" smtClean="0">
                <a:solidFill>
                  <a:schemeClr val="tx2"/>
                </a:solidFill>
              </a:rPr>
              <a:t>Read/Write recipients</a:t>
            </a:r>
          </a:p>
          <a:p>
            <a:r>
              <a:rPr lang="en-US" dirty="0" smtClean="0">
                <a:solidFill>
                  <a:schemeClr val="tx2"/>
                </a:solidFill>
              </a:rPr>
              <a:t>Read/Write subject</a:t>
            </a:r>
          </a:p>
          <a:p>
            <a:r>
              <a:rPr lang="en-US" dirty="0" smtClean="0"/>
              <a:t>Add attachments</a:t>
            </a:r>
          </a:p>
          <a:p>
            <a:r>
              <a:rPr lang="en-US" dirty="0" smtClean="0"/>
              <a:t>Write to the body</a:t>
            </a:r>
          </a:p>
          <a:p>
            <a:r>
              <a:rPr lang="en-US" dirty="0" smtClean="0"/>
              <a:t>R/W appointment properties</a:t>
            </a:r>
          </a:p>
          <a:p>
            <a:r>
              <a:rPr lang="en-US" dirty="0" smtClean="0"/>
              <a:t>Custom item properties</a:t>
            </a:r>
            <a:endParaRPr lang="en-US" dirty="0"/>
          </a:p>
        </p:txBody>
      </p:sp>
      <p:sp>
        <p:nvSpPr>
          <p:cNvPr id="4" name="Rectangle 3"/>
          <p:cNvSpPr/>
          <p:nvPr/>
        </p:nvSpPr>
        <p:spPr bwMode="auto">
          <a:xfrm>
            <a:off x="7662747" y="1190077"/>
            <a:ext cx="4406274" cy="3433845"/>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08" rIns="0" bIns="45708" numCol="1" rtlCol="0" anchor="ctr" anchorCtr="0" compatLnSpc="1">
            <a:prstTxWarp prst="textNoShape">
              <a:avLst/>
            </a:prstTxWarp>
          </a:bodyPr>
          <a:lstStyle/>
          <a:p>
            <a:pPr algn="ctr" defTabSz="913916" fontAlgn="base">
              <a:spcBef>
                <a:spcPct val="0"/>
              </a:spcBef>
              <a:spcAft>
                <a:spcPct val="0"/>
              </a:spcAft>
            </a:pPr>
            <a:endParaRPr lang="en-US" sz="1960" dirty="0">
              <a:gradFill>
                <a:gsLst>
                  <a:gs pos="0">
                    <a:srgbClr val="FFFFFF"/>
                  </a:gs>
                  <a:gs pos="100000">
                    <a:srgbClr val="FFFFFF"/>
                  </a:gs>
                </a:gsLst>
                <a:lin ang="5400000" scaled="0"/>
              </a:gradFill>
            </a:endParaRPr>
          </a:p>
        </p:txBody>
      </p:sp>
      <p:sp>
        <p:nvSpPr>
          <p:cNvPr id="5" name="TextBox 4"/>
          <p:cNvSpPr txBox="1"/>
          <p:nvPr/>
        </p:nvSpPr>
        <p:spPr>
          <a:xfrm>
            <a:off x="7662747" y="1190078"/>
            <a:ext cx="4406274" cy="1818936"/>
          </a:xfrm>
          <a:prstGeom prst="rect">
            <a:avLst/>
          </a:prstGeom>
          <a:noFill/>
        </p:spPr>
        <p:txBody>
          <a:bodyPr wrap="square" lIns="179238" tIns="143391" rIns="179238" bIns="143391" rtlCol="0">
            <a:spAutoFit/>
          </a:bodyPr>
          <a:lstStyle/>
          <a:p>
            <a:pPr>
              <a:lnSpc>
                <a:spcPct val="90000"/>
              </a:lnSpc>
              <a:spcAft>
                <a:spcPts val="588"/>
              </a:spcAft>
            </a:pPr>
            <a:r>
              <a:rPr lang="en-US" sz="2352" dirty="0">
                <a:solidFill>
                  <a:srgbClr val="FFFFFF"/>
                </a:solidFill>
              </a:rPr>
              <a:t>User Identity Token</a:t>
            </a:r>
          </a:p>
          <a:p>
            <a:pPr>
              <a:lnSpc>
                <a:spcPct val="90000"/>
              </a:lnSpc>
              <a:spcAft>
                <a:spcPts val="588"/>
              </a:spcAft>
            </a:pPr>
            <a:r>
              <a:rPr lang="en-US" sz="2352" dirty="0">
                <a:solidFill>
                  <a:srgbClr val="FFFFFF"/>
                </a:solidFill>
              </a:rPr>
              <a:t>Make EWS requests</a:t>
            </a:r>
          </a:p>
          <a:p>
            <a:pPr>
              <a:lnSpc>
                <a:spcPct val="90000"/>
              </a:lnSpc>
              <a:spcAft>
                <a:spcPts val="588"/>
              </a:spcAft>
            </a:pPr>
            <a:r>
              <a:rPr lang="en-US" sz="2352" dirty="0">
                <a:solidFill>
                  <a:srgbClr val="FFFFFF"/>
                </a:solidFill>
              </a:rPr>
              <a:t>Settings</a:t>
            </a:r>
          </a:p>
          <a:p>
            <a:pPr>
              <a:lnSpc>
                <a:spcPct val="90000"/>
              </a:lnSpc>
              <a:spcAft>
                <a:spcPts val="588"/>
              </a:spcAft>
            </a:pPr>
            <a:r>
              <a:rPr lang="en-US" sz="2352" dirty="0">
                <a:solidFill>
                  <a:srgbClr val="FFFFFF"/>
                </a:solidFill>
              </a:rPr>
              <a:t>User Profile</a:t>
            </a:r>
          </a:p>
        </p:txBody>
      </p:sp>
    </p:spTree>
    <p:extLst>
      <p:ext uri="{BB962C8B-B14F-4D97-AF65-F5344CB8AC3E}">
        <p14:creationId xmlns:p14="http://schemas.microsoft.com/office/powerpoint/2010/main" val="1348416552"/>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Compose mail app capabilities</a:t>
            </a:r>
            <a:endParaRPr lang="en-US" dirty="0"/>
          </a:p>
        </p:txBody>
      </p:sp>
      <p:sp>
        <p:nvSpPr>
          <p:cNvPr id="3" name="Text Placeholder 2"/>
          <p:cNvSpPr>
            <a:spLocks noGrp="1"/>
          </p:cNvSpPr>
          <p:nvPr>
            <p:ph type="body" sz="quarter" idx="11"/>
          </p:nvPr>
        </p:nvSpPr>
        <p:spPr>
          <a:xfrm>
            <a:off x="269170" y="1190077"/>
            <a:ext cx="11652805" cy="4705704"/>
          </a:xfrm>
        </p:spPr>
        <p:txBody>
          <a:bodyPr/>
          <a:lstStyle/>
          <a:p>
            <a:r>
              <a:rPr lang="en-US" dirty="0" smtClean="0"/>
              <a:t>Use core JS APIs</a:t>
            </a:r>
          </a:p>
          <a:p>
            <a:r>
              <a:rPr lang="en-US" b="1" dirty="0" smtClean="0">
                <a:solidFill>
                  <a:schemeClr val="accent2"/>
                </a:solidFill>
              </a:rPr>
              <a:t>Read/Write recipients</a:t>
            </a:r>
          </a:p>
          <a:p>
            <a:r>
              <a:rPr lang="en-US" b="1" dirty="0" smtClean="0">
                <a:solidFill>
                  <a:schemeClr val="accent2"/>
                </a:solidFill>
              </a:rPr>
              <a:t>Read/Write subject</a:t>
            </a:r>
          </a:p>
          <a:p>
            <a:r>
              <a:rPr lang="en-US" dirty="0" smtClean="0"/>
              <a:t>Add attachments</a:t>
            </a:r>
          </a:p>
          <a:p>
            <a:r>
              <a:rPr lang="en-US" dirty="0" smtClean="0"/>
              <a:t>Write to the body</a:t>
            </a:r>
          </a:p>
          <a:p>
            <a:r>
              <a:rPr lang="en-US" dirty="0" smtClean="0"/>
              <a:t>R/W appointment properties</a:t>
            </a:r>
          </a:p>
          <a:p>
            <a:r>
              <a:rPr lang="en-US" dirty="0" smtClean="0"/>
              <a:t>Custom item properties</a:t>
            </a:r>
            <a:endParaRPr lang="en-US" dirty="0"/>
          </a:p>
        </p:txBody>
      </p:sp>
      <p:sp>
        <p:nvSpPr>
          <p:cNvPr id="4" name="Rectangle 3"/>
          <p:cNvSpPr/>
          <p:nvPr/>
        </p:nvSpPr>
        <p:spPr bwMode="auto">
          <a:xfrm>
            <a:off x="7662747" y="1190077"/>
            <a:ext cx="4406274" cy="3433845"/>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08" rIns="0" bIns="45708" numCol="1" rtlCol="0" anchor="ctr" anchorCtr="0" compatLnSpc="1">
            <a:prstTxWarp prst="textNoShape">
              <a:avLst/>
            </a:prstTxWarp>
          </a:bodyPr>
          <a:lstStyle/>
          <a:p>
            <a:pPr algn="ctr" defTabSz="913916" fontAlgn="base">
              <a:spcBef>
                <a:spcPct val="0"/>
              </a:spcBef>
              <a:spcAft>
                <a:spcPct val="0"/>
              </a:spcAft>
            </a:pPr>
            <a:endParaRPr lang="en-US" sz="1960" dirty="0">
              <a:gradFill>
                <a:gsLst>
                  <a:gs pos="0">
                    <a:srgbClr val="FFFFFF"/>
                  </a:gs>
                  <a:gs pos="100000">
                    <a:srgbClr val="FFFFFF"/>
                  </a:gs>
                </a:gsLst>
                <a:lin ang="5400000" scaled="0"/>
              </a:gradFill>
            </a:endParaRPr>
          </a:p>
        </p:txBody>
      </p:sp>
      <p:sp>
        <p:nvSpPr>
          <p:cNvPr id="5" name="TextBox 4"/>
          <p:cNvSpPr txBox="1"/>
          <p:nvPr/>
        </p:nvSpPr>
        <p:spPr>
          <a:xfrm>
            <a:off x="7662747" y="1190078"/>
            <a:ext cx="4406274" cy="1743524"/>
          </a:xfrm>
          <a:prstGeom prst="rect">
            <a:avLst/>
          </a:prstGeom>
          <a:noFill/>
        </p:spPr>
        <p:txBody>
          <a:bodyPr wrap="square" lIns="179238" tIns="143391" rIns="179238" bIns="143391" rtlCol="0">
            <a:spAutoFit/>
          </a:bodyPr>
          <a:lstStyle/>
          <a:p>
            <a:pPr>
              <a:lnSpc>
                <a:spcPct val="90000"/>
              </a:lnSpc>
              <a:spcAft>
                <a:spcPts val="588"/>
              </a:spcAft>
            </a:pPr>
            <a:r>
              <a:rPr lang="en-US" sz="2352" dirty="0">
                <a:solidFill>
                  <a:srgbClr val="FFFFFF"/>
                </a:solidFill>
              </a:rPr>
              <a:t>Get/set/add recipients or</a:t>
            </a:r>
          </a:p>
          <a:p>
            <a:pPr>
              <a:lnSpc>
                <a:spcPct val="90000"/>
              </a:lnSpc>
              <a:spcAft>
                <a:spcPts val="588"/>
              </a:spcAft>
            </a:pPr>
            <a:r>
              <a:rPr lang="en-US" sz="2352" dirty="0">
                <a:solidFill>
                  <a:srgbClr val="FFFFFF"/>
                </a:solidFill>
              </a:rPr>
              <a:t>attendees</a:t>
            </a:r>
            <a:br>
              <a:rPr lang="en-US" sz="2352" dirty="0">
                <a:solidFill>
                  <a:srgbClr val="FFFFFF"/>
                </a:solidFill>
              </a:rPr>
            </a:br>
            <a:endParaRPr lang="en-US" sz="2352" dirty="0">
              <a:solidFill>
                <a:srgbClr val="FFFFFF"/>
              </a:solidFill>
            </a:endParaRPr>
          </a:p>
          <a:p>
            <a:pPr>
              <a:lnSpc>
                <a:spcPct val="90000"/>
              </a:lnSpc>
              <a:spcAft>
                <a:spcPts val="588"/>
              </a:spcAft>
            </a:pPr>
            <a:r>
              <a:rPr lang="en-US" sz="2352" dirty="0">
                <a:solidFill>
                  <a:srgbClr val="FFFFFF"/>
                </a:solidFill>
              </a:rPr>
              <a:t>Get/set the subject</a:t>
            </a:r>
          </a:p>
        </p:txBody>
      </p:sp>
    </p:spTree>
    <p:extLst>
      <p:ext uri="{BB962C8B-B14F-4D97-AF65-F5344CB8AC3E}">
        <p14:creationId xmlns:p14="http://schemas.microsoft.com/office/powerpoint/2010/main" val="1963122657"/>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Compose mail app capabilities</a:t>
            </a:r>
            <a:endParaRPr lang="en-US" dirty="0"/>
          </a:p>
        </p:txBody>
      </p:sp>
      <p:sp>
        <p:nvSpPr>
          <p:cNvPr id="3" name="Text Placeholder 2"/>
          <p:cNvSpPr>
            <a:spLocks noGrp="1"/>
          </p:cNvSpPr>
          <p:nvPr>
            <p:ph type="body" sz="quarter" idx="11"/>
          </p:nvPr>
        </p:nvSpPr>
        <p:spPr>
          <a:xfrm>
            <a:off x="269170" y="1190077"/>
            <a:ext cx="11652805" cy="4705704"/>
          </a:xfrm>
        </p:spPr>
        <p:txBody>
          <a:bodyPr/>
          <a:lstStyle/>
          <a:p>
            <a:r>
              <a:rPr lang="en-US" dirty="0" smtClean="0"/>
              <a:t>Use core JS APIs</a:t>
            </a:r>
          </a:p>
          <a:p>
            <a:r>
              <a:rPr lang="en-US" dirty="0" smtClean="0">
                <a:solidFill>
                  <a:schemeClr val="tx2"/>
                </a:solidFill>
              </a:rPr>
              <a:t>Read/Write recipients</a:t>
            </a:r>
          </a:p>
          <a:p>
            <a:r>
              <a:rPr lang="en-US" dirty="0" smtClean="0">
                <a:solidFill>
                  <a:schemeClr val="tx2"/>
                </a:solidFill>
              </a:rPr>
              <a:t>Read/Write subject</a:t>
            </a:r>
          </a:p>
          <a:p>
            <a:r>
              <a:rPr lang="en-US" b="1" dirty="0" smtClean="0">
                <a:solidFill>
                  <a:schemeClr val="accent2"/>
                </a:solidFill>
              </a:rPr>
              <a:t>Add attachments</a:t>
            </a:r>
          </a:p>
          <a:p>
            <a:r>
              <a:rPr lang="en-US" dirty="0" smtClean="0"/>
              <a:t>Write to the body</a:t>
            </a:r>
          </a:p>
          <a:p>
            <a:r>
              <a:rPr lang="en-US" dirty="0" smtClean="0"/>
              <a:t>R/W appointment properties</a:t>
            </a:r>
          </a:p>
          <a:p>
            <a:r>
              <a:rPr lang="en-US" dirty="0" smtClean="0"/>
              <a:t>Custom item properties</a:t>
            </a:r>
            <a:endParaRPr lang="en-US" dirty="0"/>
          </a:p>
        </p:txBody>
      </p:sp>
      <p:sp>
        <p:nvSpPr>
          <p:cNvPr id="4" name="Rectangle 3"/>
          <p:cNvSpPr/>
          <p:nvPr/>
        </p:nvSpPr>
        <p:spPr bwMode="auto">
          <a:xfrm>
            <a:off x="7662747" y="1190077"/>
            <a:ext cx="4406274" cy="3433845"/>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08" rIns="0" bIns="45708" numCol="1" rtlCol="0" anchor="ctr" anchorCtr="0" compatLnSpc="1">
            <a:prstTxWarp prst="textNoShape">
              <a:avLst/>
            </a:prstTxWarp>
          </a:bodyPr>
          <a:lstStyle/>
          <a:p>
            <a:pPr algn="ctr" defTabSz="913916" fontAlgn="base">
              <a:spcBef>
                <a:spcPct val="0"/>
              </a:spcBef>
              <a:spcAft>
                <a:spcPct val="0"/>
              </a:spcAft>
            </a:pPr>
            <a:endParaRPr lang="en-US" sz="1960" dirty="0">
              <a:gradFill>
                <a:gsLst>
                  <a:gs pos="0">
                    <a:srgbClr val="FFFFFF"/>
                  </a:gs>
                  <a:gs pos="100000">
                    <a:srgbClr val="FFFFFF"/>
                  </a:gs>
                </a:gsLst>
                <a:lin ang="5400000" scaled="0"/>
              </a:gradFill>
            </a:endParaRPr>
          </a:p>
        </p:txBody>
      </p:sp>
      <p:sp>
        <p:nvSpPr>
          <p:cNvPr id="5" name="TextBox 4"/>
          <p:cNvSpPr txBox="1"/>
          <p:nvPr/>
        </p:nvSpPr>
        <p:spPr>
          <a:xfrm>
            <a:off x="7662747" y="1190077"/>
            <a:ext cx="4406274" cy="615361"/>
          </a:xfrm>
          <a:prstGeom prst="rect">
            <a:avLst/>
          </a:prstGeom>
          <a:noFill/>
        </p:spPr>
        <p:txBody>
          <a:bodyPr wrap="square" lIns="179238" tIns="143391" rIns="179238" bIns="143391" rtlCol="0">
            <a:spAutoFit/>
          </a:bodyPr>
          <a:lstStyle/>
          <a:p>
            <a:pPr>
              <a:lnSpc>
                <a:spcPct val="90000"/>
              </a:lnSpc>
              <a:spcAft>
                <a:spcPts val="588"/>
              </a:spcAft>
            </a:pPr>
            <a:r>
              <a:rPr lang="en-US" sz="2352" dirty="0">
                <a:solidFill>
                  <a:srgbClr val="FFFFFF"/>
                </a:solidFill>
              </a:rPr>
              <a:t>Add file or item attachments</a:t>
            </a:r>
          </a:p>
        </p:txBody>
      </p:sp>
    </p:spTree>
    <p:extLst>
      <p:ext uri="{BB962C8B-B14F-4D97-AF65-F5344CB8AC3E}">
        <p14:creationId xmlns:p14="http://schemas.microsoft.com/office/powerpoint/2010/main" val="409626977"/>
      </p:ext>
    </p:extLst>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Compose mail app capabilities</a:t>
            </a:r>
            <a:endParaRPr lang="en-US" dirty="0"/>
          </a:p>
        </p:txBody>
      </p:sp>
      <p:sp>
        <p:nvSpPr>
          <p:cNvPr id="3" name="Text Placeholder 2"/>
          <p:cNvSpPr>
            <a:spLocks noGrp="1"/>
          </p:cNvSpPr>
          <p:nvPr>
            <p:ph type="body" sz="quarter" idx="11"/>
          </p:nvPr>
        </p:nvSpPr>
        <p:spPr>
          <a:xfrm>
            <a:off x="269170" y="1190077"/>
            <a:ext cx="11652805" cy="4705704"/>
          </a:xfrm>
        </p:spPr>
        <p:txBody>
          <a:bodyPr/>
          <a:lstStyle/>
          <a:p>
            <a:r>
              <a:rPr lang="en-US" dirty="0" smtClean="0"/>
              <a:t>Use core JS APIs</a:t>
            </a:r>
          </a:p>
          <a:p>
            <a:r>
              <a:rPr lang="en-US" dirty="0" smtClean="0">
                <a:solidFill>
                  <a:schemeClr val="tx2"/>
                </a:solidFill>
              </a:rPr>
              <a:t>Read/Write recipients</a:t>
            </a:r>
          </a:p>
          <a:p>
            <a:r>
              <a:rPr lang="en-US" dirty="0" smtClean="0">
                <a:solidFill>
                  <a:schemeClr val="tx2"/>
                </a:solidFill>
              </a:rPr>
              <a:t>Read/Write subject</a:t>
            </a:r>
          </a:p>
          <a:p>
            <a:r>
              <a:rPr lang="en-US" dirty="0" smtClean="0">
                <a:solidFill>
                  <a:schemeClr val="tx2"/>
                </a:solidFill>
              </a:rPr>
              <a:t>Add attachments</a:t>
            </a:r>
          </a:p>
          <a:p>
            <a:r>
              <a:rPr lang="en-US" b="1" dirty="0" smtClean="0">
                <a:solidFill>
                  <a:schemeClr val="accent2"/>
                </a:solidFill>
              </a:rPr>
              <a:t>Write to the body</a:t>
            </a:r>
          </a:p>
          <a:p>
            <a:r>
              <a:rPr lang="en-US" dirty="0" smtClean="0"/>
              <a:t>R/W appointment properties</a:t>
            </a:r>
          </a:p>
          <a:p>
            <a:r>
              <a:rPr lang="en-US" dirty="0" smtClean="0"/>
              <a:t>Custom item properties</a:t>
            </a:r>
            <a:endParaRPr lang="en-US" dirty="0"/>
          </a:p>
        </p:txBody>
      </p:sp>
      <p:sp>
        <p:nvSpPr>
          <p:cNvPr id="4" name="Rectangle 3"/>
          <p:cNvSpPr/>
          <p:nvPr/>
        </p:nvSpPr>
        <p:spPr bwMode="auto">
          <a:xfrm>
            <a:off x="7662747" y="1190077"/>
            <a:ext cx="4406274" cy="3433845"/>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08" rIns="0" bIns="45708" numCol="1" rtlCol="0" anchor="ctr" anchorCtr="0" compatLnSpc="1">
            <a:prstTxWarp prst="textNoShape">
              <a:avLst/>
            </a:prstTxWarp>
          </a:bodyPr>
          <a:lstStyle/>
          <a:p>
            <a:pPr algn="ctr" defTabSz="913916" fontAlgn="base">
              <a:spcBef>
                <a:spcPct val="0"/>
              </a:spcBef>
              <a:spcAft>
                <a:spcPct val="0"/>
              </a:spcAft>
            </a:pPr>
            <a:endParaRPr lang="en-US" sz="1960" dirty="0">
              <a:gradFill>
                <a:gsLst>
                  <a:gs pos="0">
                    <a:srgbClr val="FFFFFF"/>
                  </a:gs>
                  <a:gs pos="100000">
                    <a:srgbClr val="FFFFFF"/>
                  </a:gs>
                </a:gsLst>
                <a:lin ang="5400000" scaled="0"/>
              </a:gradFill>
            </a:endParaRPr>
          </a:p>
        </p:txBody>
      </p:sp>
      <p:sp>
        <p:nvSpPr>
          <p:cNvPr id="5" name="TextBox 4"/>
          <p:cNvSpPr txBox="1"/>
          <p:nvPr/>
        </p:nvSpPr>
        <p:spPr>
          <a:xfrm>
            <a:off x="7662747" y="1190078"/>
            <a:ext cx="4406274" cy="1743524"/>
          </a:xfrm>
          <a:prstGeom prst="rect">
            <a:avLst/>
          </a:prstGeom>
          <a:noFill/>
        </p:spPr>
        <p:txBody>
          <a:bodyPr wrap="square" lIns="179238" tIns="143391" rIns="179238" bIns="143391" rtlCol="0">
            <a:spAutoFit/>
          </a:bodyPr>
          <a:lstStyle/>
          <a:p>
            <a:pPr>
              <a:lnSpc>
                <a:spcPct val="90000"/>
              </a:lnSpc>
              <a:spcAft>
                <a:spcPts val="588"/>
              </a:spcAft>
            </a:pPr>
            <a:r>
              <a:rPr lang="en-US" sz="2352" dirty="0">
                <a:solidFill>
                  <a:srgbClr val="FFFFFF"/>
                </a:solidFill>
              </a:rPr>
              <a:t>Prepend to the body</a:t>
            </a:r>
          </a:p>
          <a:p>
            <a:pPr>
              <a:lnSpc>
                <a:spcPct val="90000"/>
              </a:lnSpc>
              <a:spcAft>
                <a:spcPts val="588"/>
              </a:spcAft>
            </a:pPr>
            <a:endParaRPr lang="en-US" sz="2352" dirty="0">
              <a:solidFill>
                <a:srgbClr val="FFFFFF"/>
              </a:solidFill>
            </a:endParaRPr>
          </a:p>
          <a:p>
            <a:pPr>
              <a:lnSpc>
                <a:spcPct val="90000"/>
              </a:lnSpc>
              <a:spcAft>
                <a:spcPts val="588"/>
              </a:spcAft>
            </a:pPr>
            <a:r>
              <a:rPr lang="en-US" sz="2352" dirty="0">
                <a:solidFill>
                  <a:srgbClr val="FFFFFF"/>
                </a:solidFill>
              </a:rPr>
              <a:t>Overwrite current selection in body</a:t>
            </a:r>
          </a:p>
        </p:txBody>
      </p:sp>
    </p:spTree>
    <p:extLst>
      <p:ext uri="{BB962C8B-B14F-4D97-AF65-F5344CB8AC3E}">
        <p14:creationId xmlns:p14="http://schemas.microsoft.com/office/powerpoint/2010/main" val="127576651"/>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Compose mail app capabilities</a:t>
            </a:r>
            <a:endParaRPr lang="en-US" dirty="0"/>
          </a:p>
        </p:txBody>
      </p:sp>
      <p:sp>
        <p:nvSpPr>
          <p:cNvPr id="3" name="Text Placeholder 2"/>
          <p:cNvSpPr>
            <a:spLocks noGrp="1"/>
          </p:cNvSpPr>
          <p:nvPr>
            <p:ph type="body" sz="quarter" idx="11"/>
          </p:nvPr>
        </p:nvSpPr>
        <p:spPr>
          <a:xfrm>
            <a:off x="269170" y="1190077"/>
            <a:ext cx="11652805" cy="4705704"/>
          </a:xfrm>
        </p:spPr>
        <p:txBody>
          <a:bodyPr/>
          <a:lstStyle/>
          <a:p>
            <a:r>
              <a:rPr lang="en-US" dirty="0" smtClean="0"/>
              <a:t>Use core JS APIs</a:t>
            </a:r>
          </a:p>
          <a:p>
            <a:r>
              <a:rPr lang="en-US" dirty="0" smtClean="0">
                <a:solidFill>
                  <a:schemeClr val="tx2"/>
                </a:solidFill>
              </a:rPr>
              <a:t>Read/Write recipients</a:t>
            </a:r>
          </a:p>
          <a:p>
            <a:r>
              <a:rPr lang="en-US" dirty="0" smtClean="0">
                <a:solidFill>
                  <a:schemeClr val="tx2"/>
                </a:solidFill>
              </a:rPr>
              <a:t>Read/Write subject</a:t>
            </a:r>
          </a:p>
          <a:p>
            <a:r>
              <a:rPr lang="en-US" dirty="0" smtClean="0">
                <a:solidFill>
                  <a:schemeClr val="tx2"/>
                </a:solidFill>
              </a:rPr>
              <a:t>Add attachments</a:t>
            </a:r>
          </a:p>
          <a:p>
            <a:r>
              <a:rPr lang="en-US" dirty="0" smtClean="0">
                <a:solidFill>
                  <a:schemeClr val="tx2"/>
                </a:solidFill>
              </a:rPr>
              <a:t>Write to the body</a:t>
            </a:r>
          </a:p>
          <a:p>
            <a:r>
              <a:rPr lang="en-US" b="1" dirty="0" smtClean="0">
                <a:solidFill>
                  <a:schemeClr val="accent2"/>
                </a:solidFill>
              </a:rPr>
              <a:t>R/W appointment properties</a:t>
            </a:r>
          </a:p>
          <a:p>
            <a:r>
              <a:rPr lang="en-US" dirty="0" smtClean="0"/>
              <a:t>Custom item properties</a:t>
            </a:r>
            <a:endParaRPr lang="en-US" dirty="0"/>
          </a:p>
        </p:txBody>
      </p:sp>
      <p:sp>
        <p:nvSpPr>
          <p:cNvPr id="4" name="Rectangle 3"/>
          <p:cNvSpPr/>
          <p:nvPr/>
        </p:nvSpPr>
        <p:spPr bwMode="auto">
          <a:xfrm>
            <a:off x="7662747" y="1190077"/>
            <a:ext cx="4406274" cy="3433845"/>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08" rIns="0" bIns="45708" numCol="1" rtlCol="0" anchor="ctr" anchorCtr="0" compatLnSpc="1">
            <a:prstTxWarp prst="textNoShape">
              <a:avLst/>
            </a:prstTxWarp>
          </a:bodyPr>
          <a:lstStyle/>
          <a:p>
            <a:pPr algn="ctr" defTabSz="913916" fontAlgn="base">
              <a:spcBef>
                <a:spcPct val="0"/>
              </a:spcBef>
              <a:spcAft>
                <a:spcPct val="0"/>
              </a:spcAft>
            </a:pPr>
            <a:endParaRPr lang="en-US" sz="1960" dirty="0">
              <a:gradFill>
                <a:gsLst>
                  <a:gs pos="0">
                    <a:srgbClr val="FFFFFF"/>
                  </a:gs>
                  <a:gs pos="100000">
                    <a:srgbClr val="FFFFFF"/>
                  </a:gs>
                </a:gsLst>
                <a:lin ang="5400000" scaled="0"/>
              </a:gradFill>
            </a:endParaRPr>
          </a:p>
        </p:txBody>
      </p:sp>
      <p:sp>
        <p:nvSpPr>
          <p:cNvPr id="5" name="TextBox 4"/>
          <p:cNvSpPr txBox="1"/>
          <p:nvPr/>
        </p:nvSpPr>
        <p:spPr>
          <a:xfrm>
            <a:off x="7662747" y="1190077"/>
            <a:ext cx="4406274" cy="1417745"/>
          </a:xfrm>
          <a:prstGeom prst="rect">
            <a:avLst/>
          </a:prstGeom>
          <a:noFill/>
        </p:spPr>
        <p:txBody>
          <a:bodyPr wrap="square" lIns="179238" tIns="143391" rIns="179238" bIns="143391" rtlCol="0">
            <a:spAutoFit/>
          </a:bodyPr>
          <a:lstStyle/>
          <a:p>
            <a:pPr>
              <a:lnSpc>
                <a:spcPct val="90000"/>
              </a:lnSpc>
              <a:spcAft>
                <a:spcPts val="588"/>
              </a:spcAft>
            </a:pPr>
            <a:r>
              <a:rPr lang="en-US" sz="2352" dirty="0">
                <a:solidFill>
                  <a:srgbClr val="FFFFFF"/>
                </a:solidFill>
              </a:rPr>
              <a:t>Get/set start or end time</a:t>
            </a:r>
          </a:p>
          <a:p>
            <a:pPr>
              <a:lnSpc>
                <a:spcPct val="90000"/>
              </a:lnSpc>
              <a:spcAft>
                <a:spcPts val="588"/>
              </a:spcAft>
            </a:pPr>
            <a:r>
              <a:rPr lang="en-US" sz="2352" dirty="0">
                <a:solidFill>
                  <a:srgbClr val="FFFFFF"/>
                </a:solidFill>
              </a:rPr>
              <a:t>Get/set location</a:t>
            </a:r>
          </a:p>
          <a:p>
            <a:pPr>
              <a:lnSpc>
                <a:spcPct val="90000"/>
              </a:lnSpc>
              <a:spcAft>
                <a:spcPts val="588"/>
              </a:spcAft>
            </a:pPr>
            <a:r>
              <a:rPr lang="en-US" sz="2352" dirty="0">
                <a:solidFill>
                  <a:srgbClr val="FFFFFF"/>
                </a:solidFill>
              </a:rPr>
              <a:t>Get/set/add attendees</a:t>
            </a:r>
          </a:p>
        </p:txBody>
      </p:sp>
    </p:spTree>
    <p:extLst>
      <p:ext uri="{BB962C8B-B14F-4D97-AF65-F5344CB8AC3E}">
        <p14:creationId xmlns:p14="http://schemas.microsoft.com/office/powerpoint/2010/main" val="4233422732"/>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Compose mail app capabilities</a:t>
            </a:r>
            <a:endParaRPr lang="en-US" dirty="0"/>
          </a:p>
        </p:txBody>
      </p:sp>
      <p:sp>
        <p:nvSpPr>
          <p:cNvPr id="3" name="Text Placeholder 2"/>
          <p:cNvSpPr>
            <a:spLocks noGrp="1"/>
          </p:cNvSpPr>
          <p:nvPr>
            <p:ph type="body" sz="quarter" idx="11"/>
          </p:nvPr>
        </p:nvSpPr>
        <p:spPr>
          <a:xfrm>
            <a:off x="269170" y="1190077"/>
            <a:ext cx="11652805" cy="4705704"/>
          </a:xfrm>
        </p:spPr>
        <p:txBody>
          <a:bodyPr/>
          <a:lstStyle/>
          <a:p>
            <a:r>
              <a:rPr lang="en-US" dirty="0" smtClean="0"/>
              <a:t>Use core JS APIs</a:t>
            </a:r>
          </a:p>
          <a:p>
            <a:r>
              <a:rPr lang="en-US" dirty="0" smtClean="0">
                <a:solidFill>
                  <a:schemeClr val="tx2"/>
                </a:solidFill>
              </a:rPr>
              <a:t>Read/Write recipients</a:t>
            </a:r>
          </a:p>
          <a:p>
            <a:r>
              <a:rPr lang="en-US" dirty="0" smtClean="0">
                <a:solidFill>
                  <a:schemeClr val="tx2"/>
                </a:solidFill>
              </a:rPr>
              <a:t>Read/Write subject</a:t>
            </a:r>
          </a:p>
          <a:p>
            <a:r>
              <a:rPr lang="en-US" dirty="0" smtClean="0">
                <a:solidFill>
                  <a:schemeClr val="tx2"/>
                </a:solidFill>
              </a:rPr>
              <a:t>Add attachments</a:t>
            </a:r>
          </a:p>
          <a:p>
            <a:r>
              <a:rPr lang="en-US" dirty="0" smtClean="0">
                <a:solidFill>
                  <a:schemeClr val="tx2"/>
                </a:solidFill>
              </a:rPr>
              <a:t>Write to the body</a:t>
            </a:r>
          </a:p>
          <a:p>
            <a:r>
              <a:rPr lang="en-US" dirty="0" smtClean="0">
                <a:solidFill>
                  <a:schemeClr val="tx2"/>
                </a:solidFill>
              </a:rPr>
              <a:t>R/W appointment properties</a:t>
            </a:r>
          </a:p>
          <a:p>
            <a:r>
              <a:rPr lang="en-US" b="1" dirty="0" smtClean="0">
                <a:solidFill>
                  <a:schemeClr val="accent2"/>
                </a:solidFill>
              </a:rPr>
              <a:t>Custom item properties</a:t>
            </a:r>
            <a:endParaRPr lang="en-US" b="1" dirty="0">
              <a:solidFill>
                <a:schemeClr val="accent2"/>
              </a:solidFill>
            </a:endParaRPr>
          </a:p>
        </p:txBody>
      </p:sp>
      <p:sp>
        <p:nvSpPr>
          <p:cNvPr id="4" name="Rectangle 3"/>
          <p:cNvSpPr/>
          <p:nvPr/>
        </p:nvSpPr>
        <p:spPr bwMode="auto">
          <a:xfrm>
            <a:off x="7662747" y="1190077"/>
            <a:ext cx="4406274" cy="3433845"/>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08" rIns="0" bIns="45708" numCol="1" rtlCol="0" anchor="ctr" anchorCtr="0" compatLnSpc="1">
            <a:prstTxWarp prst="textNoShape">
              <a:avLst/>
            </a:prstTxWarp>
          </a:bodyPr>
          <a:lstStyle/>
          <a:p>
            <a:pPr algn="ctr" defTabSz="913916" fontAlgn="base">
              <a:spcBef>
                <a:spcPct val="0"/>
              </a:spcBef>
              <a:spcAft>
                <a:spcPct val="0"/>
              </a:spcAft>
            </a:pPr>
            <a:endParaRPr lang="en-US" sz="1960" dirty="0">
              <a:gradFill>
                <a:gsLst>
                  <a:gs pos="0">
                    <a:srgbClr val="FFFFFF"/>
                  </a:gs>
                  <a:gs pos="100000">
                    <a:srgbClr val="FFFFFF"/>
                  </a:gs>
                </a:gsLst>
                <a:lin ang="5400000" scaled="0"/>
              </a:gradFill>
            </a:endParaRPr>
          </a:p>
        </p:txBody>
      </p:sp>
      <p:sp>
        <p:nvSpPr>
          <p:cNvPr id="5" name="TextBox 4"/>
          <p:cNvSpPr txBox="1"/>
          <p:nvPr/>
        </p:nvSpPr>
        <p:spPr>
          <a:xfrm>
            <a:off x="7662747" y="1190078"/>
            <a:ext cx="4406274" cy="2069303"/>
          </a:xfrm>
          <a:prstGeom prst="rect">
            <a:avLst/>
          </a:prstGeom>
          <a:noFill/>
        </p:spPr>
        <p:txBody>
          <a:bodyPr wrap="square" lIns="179238" tIns="143391" rIns="179238" bIns="143391" rtlCol="0">
            <a:spAutoFit/>
          </a:bodyPr>
          <a:lstStyle/>
          <a:p>
            <a:pPr>
              <a:lnSpc>
                <a:spcPct val="90000"/>
              </a:lnSpc>
              <a:spcAft>
                <a:spcPts val="588"/>
              </a:spcAft>
            </a:pPr>
            <a:r>
              <a:rPr lang="en-US" sz="2352" dirty="0">
                <a:solidFill>
                  <a:srgbClr val="FFFFFF"/>
                </a:solidFill>
              </a:rPr>
              <a:t>Saved on the </a:t>
            </a:r>
            <a:r>
              <a:rPr lang="en-US" sz="2352" b="1" dirty="0">
                <a:solidFill>
                  <a:srgbClr val="FFFFFF"/>
                </a:solidFill>
              </a:rPr>
              <a:t>sent</a:t>
            </a:r>
            <a:r>
              <a:rPr lang="en-US" sz="2352" dirty="0">
                <a:solidFill>
                  <a:srgbClr val="FFFFFF"/>
                </a:solidFill>
              </a:rPr>
              <a:t> item</a:t>
            </a:r>
          </a:p>
          <a:p>
            <a:pPr>
              <a:lnSpc>
                <a:spcPct val="90000"/>
              </a:lnSpc>
              <a:spcAft>
                <a:spcPts val="588"/>
              </a:spcAft>
            </a:pPr>
            <a:endParaRPr lang="en-US" sz="2352" dirty="0">
              <a:solidFill>
                <a:srgbClr val="FFFFFF"/>
              </a:solidFill>
            </a:endParaRPr>
          </a:p>
          <a:p>
            <a:pPr>
              <a:lnSpc>
                <a:spcPct val="90000"/>
              </a:lnSpc>
              <a:spcAft>
                <a:spcPts val="588"/>
              </a:spcAft>
            </a:pPr>
            <a:r>
              <a:rPr lang="en-US" sz="2352" dirty="0">
                <a:solidFill>
                  <a:srgbClr val="FFFFFF"/>
                </a:solidFill>
              </a:rPr>
              <a:t>Can be used to mark a composed message (</a:t>
            </a:r>
            <a:r>
              <a:rPr lang="en-US" sz="2352" dirty="0" err="1">
                <a:solidFill>
                  <a:srgbClr val="FFFFFF"/>
                </a:solidFill>
              </a:rPr>
              <a:t>eg</a:t>
            </a:r>
            <a:r>
              <a:rPr lang="en-US" sz="2352" dirty="0">
                <a:solidFill>
                  <a:srgbClr val="FFFFFF"/>
                </a:solidFill>
              </a:rPr>
              <a:t> “Tracked” in CRM)</a:t>
            </a:r>
          </a:p>
        </p:txBody>
      </p:sp>
    </p:spTree>
    <p:extLst>
      <p:ext uri="{BB962C8B-B14F-4D97-AF65-F5344CB8AC3E}">
        <p14:creationId xmlns:p14="http://schemas.microsoft.com/office/powerpoint/2010/main" val="750702654"/>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subTitle" idx="1"/>
          </p:nvPr>
        </p:nvSpPr>
        <p:spPr/>
        <p:txBody>
          <a:bodyPr/>
          <a:lstStyle/>
          <a:p>
            <a:r>
              <a:rPr lang="en-US" dirty="0" smtClean="0"/>
              <a:t>Creating a Compose </a:t>
            </a:r>
            <a:r>
              <a:rPr lang="en-US" smtClean="0"/>
              <a:t>Mail App</a:t>
            </a:r>
            <a:endParaRPr lang="en-US" dirty="0"/>
          </a:p>
        </p:txBody>
      </p:sp>
      <p:sp>
        <p:nvSpPr>
          <p:cNvPr id="4" name="Text Placeholder 3"/>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2242886075"/>
      </p:ext>
    </p:extLst>
  </p:cSld>
  <p:clrMapOvr>
    <a:masterClrMapping/>
  </p:clrMapOvr>
  <p:transition spd="slow">
    <p:wipe/>
  </p:transition>
  <p:timing>
    <p:tnLst>
      <p:par>
        <p:cTn id="1" dur="indefinite" restart="never" nodeType="tmRoot"/>
      </p:par>
    </p:tnLst>
  </p:timing>
</p:sld>
</file>

<file path=ppt/theme/theme1.xml><?xml version="1.0" encoding="utf-8"?>
<a:theme xmlns:a="http://schemas.openxmlformats.org/drawingml/2006/main" name="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2.xml><?xml version="1.0" encoding="utf-8"?>
<a:theme xmlns:a="http://schemas.openxmlformats.org/drawingml/2006/main" name="5-30055_Office Template 2012 - 16x9 - Colored Accent Slides">
  <a:themeElements>
    <a:clrScheme name="Office dark 2">
      <a:dk1>
        <a:srgbClr val="000000"/>
      </a:dk1>
      <a:lt1>
        <a:srgbClr val="FFFFFF"/>
      </a:lt1>
      <a:dk2>
        <a:srgbClr val="000000"/>
      </a:dk2>
      <a:lt2>
        <a:srgbClr val="FFFFFF"/>
      </a:lt2>
      <a:accent1>
        <a:srgbClr val="0072C6"/>
      </a:accent1>
      <a:accent2>
        <a:srgbClr val="DC3C00"/>
      </a:accent2>
      <a:accent3>
        <a:srgbClr val="007233"/>
      </a:accent3>
      <a:accent4>
        <a:srgbClr val="00188F"/>
      </a:accent4>
      <a:accent5>
        <a:srgbClr val="68217A"/>
      </a:accent5>
      <a:accent6>
        <a:srgbClr val="505050"/>
      </a:accent6>
      <a:hlink>
        <a:srgbClr val="82CAFF"/>
      </a:hlink>
      <a:folHlink>
        <a:srgbClr val="C0E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A93E73D1-45C6-4FF9-A009-9C9E7F69F4DC}"/>
    </a:ext>
  </a:extLst>
</a:theme>
</file>

<file path=ppt/theme/theme3.xml><?xml version="1.0" encoding="utf-8"?>
<a:theme xmlns:a="http://schemas.openxmlformats.org/drawingml/2006/main" name="2_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NA_Template_with_TechEd Europe_r03.potx" id="{D1757E1E-F62B-43A3-BA2B-231531828368}" vid="{DB3EECF5-125C-46BC-AC50-75EC4FF82334}"/>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2E4C90AA7333249A7DBC8CC6F49919B" ma:contentTypeVersion="1" ma:contentTypeDescription="Create a new document." ma:contentTypeScope="" ma:versionID="e7b09f0f38d7ed30c7da14951e97abcc">
  <xsd:schema xmlns:xsd="http://www.w3.org/2001/XMLSchema" xmlns:xs="http://www.w3.org/2001/XMLSchema" xmlns:p="http://schemas.microsoft.com/office/2006/metadata/properties" xmlns:ns2="5fad15d0-477e-40da-a20d-40d4ca777cbd" targetNamespace="http://schemas.microsoft.com/office/2006/metadata/properties" ma:root="true" ma:fieldsID="0cee24db179c30c5ebec40b677cadf70" ns2:_="">
    <xsd:import namespace="5fad15d0-477e-40da-a20d-40d4ca777cbd"/>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fad15d0-477e-40da-a20d-40d4ca777cbd"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17DCE38-6787-497B-B958-75817420EB1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fad15d0-477e-40da-a20d-40d4ca777cb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DA593625-DB14-4FB0-B5A9-3269FA9C120B}">
  <ds:schemaRefs>
    <ds:schemaRef ds:uri="http://schemas.openxmlformats.org/package/2006/metadata/core-properties"/>
    <ds:schemaRef ds:uri="5fad15d0-477e-40da-a20d-40d4ca777cbd"/>
    <ds:schemaRef ds:uri="http://purl.org/dc/terms/"/>
    <ds:schemaRef ds:uri="http://schemas.microsoft.com/office/infopath/2007/PartnerControls"/>
    <ds:schemaRef ds:uri="http://schemas.microsoft.com/office/2006/documentManagement/types"/>
    <ds:schemaRef ds:uri="http://schemas.microsoft.com/office/2006/metadata/properties"/>
    <ds:schemaRef ds:uri="http://purl.org/dc/elements/1.1/"/>
    <ds:schemaRef ds:uri="http://www.w3.org/XML/1998/namespace"/>
    <ds:schemaRef ds:uri="http://purl.org/dc/dcmitype/"/>
  </ds:schemaRefs>
</ds:datastoreItem>
</file>

<file path=customXml/itemProps3.xml><?xml version="1.0" encoding="utf-8"?>
<ds:datastoreItem xmlns:ds="http://schemas.openxmlformats.org/officeDocument/2006/customXml" ds:itemID="{E1E0CE18-CA03-4891-9CD8-3448778E3D5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Office_Template_16x9_WHITE</Template>
  <TotalTime>0</TotalTime>
  <Words>226</Words>
  <Application>Microsoft Office PowerPoint</Application>
  <PresentationFormat>Custom</PresentationFormat>
  <Paragraphs>70</Paragraphs>
  <Slides>8</Slides>
  <Notes>0</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8</vt:i4>
      </vt:variant>
    </vt:vector>
  </HeadingPairs>
  <TitlesOfParts>
    <vt:vector size="17" baseType="lpstr">
      <vt:lpstr>Arial</vt:lpstr>
      <vt:lpstr>Calibri</vt:lpstr>
      <vt:lpstr>Consolas</vt:lpstr>
      <vt:lpstr>Segoe UI</vt:lpstr>
      <vt:lpstr>Segoe UI Light</vt:lpstr>
      <vt:lpstr>Wingdings</vt:lpstr>
      <vt:lpstr>5-30055_Office Template 2012 - 16x9 - White Background</vt:lpstr>
      <vt:lpstr>5-30055_Office Template 2012 - 16x9 - Colored Accent Slides</vt:lpstr>
      <vt:lpstr>2_TEE14 Speaker PPT Template</vt:lpstr>
      <vt:lpstr>Compose App Activation</vt:lpstr>
      <vt:lpstr>Compose mail app capabilities</vt:lpstr>
      <vt:lpstr>Compose mail app capabilities</vt:lpstr>
      <vt:lpstr>Compose mail app capabilities</vt:lpstr>
      <vt:lpstr>Compose mail app capabilities</vt:lpstr>
      <vt:lpstr>Compose mail app capabilities</vt:lpstr>
      <vt:lpstr>Compose mail app capabilities</vt:lpstr>
      <vt:lpstr>PowerPoint Presentation</vt:lpstr>
    </vt:vector>
  </TitlesOfParts>
  <Manager/>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2014-07-23T12:37:45Z</dcterms:created>
  <dcterms:modified xsi:type="dcterms:W3CDTF">2015-03-25T18:51:53Z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MyDocuments">
    <vt:bool>true</vt:bool>
  </property>
  <property fmtid="{D5CDD505-2E9C-101B-9397-08002B2CF9AE}" pid="3" name="ContentTypeId">
    <vt:lpwstr>0x010100A2E4C90AA7333249A7DBC8CC6F49919B</vt:lpwstr>
  </property>
</Properties>
</file>

<file path=docProps/thumbnail.jpeg>
</file>